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9" r:id="rId4"/>
    <p:sldId id="260" r:id="rId5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16A50B-F09F-49CD-847A-92CA116FBE8A}" v="131" dt="2021-06-02T12:57:19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14" autoAdjust="0"/>
  </p:normalViewPr>
  <p:slideViewPr>
    <p:cSldViewPr snapToGrid="0">
      <p:cViewPr varScale="1">
        <p:scale>
          <a:sx n="73" d="100"/>
          <a:sy n="73" d="100"/>
        </p:scale>
        <p:origin x="84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준영" userId="64ba7075-df11-49c3-9fe2-9dadb8615404" providerId="ADAL" clId="{E41024CF-D44A-44B1-A2E4-D2142C941183}"/>
    <pc:docChg chg="undo custSel addSld delSld modSld">
      <pc:chgData name="정준영" userId="64ba7075-df11-49c3-9fe2-9dadb8615404" providerId="ADAL" clId="{E41024CF-D44A-44B1-A2E4-D2142C941183}" dt="2021-04-01T10:12:32.886" v="3611" actId="47"/>
      <pc:docMkLst>
        <pc:docMk/>
      </pc:docMkLst>
      <pc:sldChg chg="addSp delSp modSp mod">
        <pc:chgData name="정준영" userId="64ba7075-df11-49c3-9fe2-9dadb8615404" providerId="ADAL" clId="{E41024CF-D44A-44B1-A2E4-D2142C941183}" dt="2021-03-31T13:07:27.672" v="745" actId="6549"/>
        <pc:sldMkLst>
          <pc:docMk/>
          <pc:sldMk cId="2967740616" sldId="256"/>
        </pc:sldMkLst>
        <pc:spChg chg="mod">
          <ac:chgData name="정준영" userId="64ba7075-df11-49c3-9fe2-9dadb8615404" providerId="ADAL" clId="{E41024CF-D44A-44B1-A2E4-D2142C941183}" dt="2021-03-31T13:07:27.672" v="745" actId="6549"/>
          <ac:spMkLst>
            <pc:docMk/>
            <pc:sldMk cId="2967740616" sldId="256"/>
            <ac:spMk id="22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0:06.851" v="2" actId="478"/>
          <ac:spMkLst>
            <pc:docMk/>
            <pc:sldMk cId="2967740616" sldId="256"/>
            <ac:spMk id="23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0T21:22:14.017" v="160" actId="20577"/>
          <ac:spMkLst>
            <pc:docMk/>
            <pc:sldMk cId="2967740616" sldId="256"/>
            <ac:spMk id="34" creationId="{00000000-0000-0000-0000-000000000000}"/>
          </ac:spMkLst>
        </pc:spChg>
        <pc:picChg chg="add mod">
          <ac:chgData name="정준영" userId="64ba7075-df11-49c3-9fe2-9dadb8615404" providerId="ADAL" clId="{E41024CF-D44A-44B1-A2E4-D2142C941183}" dt="2021-03-30T21:51:09.969" v="744"/>
          <ac:picMkLst>
            <pc:docMk/>
            <pc:sldMk cId="2967740616" sldId="256"/>
            <ac:picMk id="13" creationId="{5C23E119-9BCD-4729-9C19-11A5F1EC3037}"/>
          </ac:picMkLst>
        </pc:picChg>
        <pc:picChg chg="del">
          <ac:chgData name="정준영" userId="64ba7075-df11-49c3-9fe2-9dadb8615404" providerId="ADAL" clId="{E41024CF-D44A-44B1-A2E4-D2142C941183}" dt="2021-03-30T21:19:55.456" v="1" actId="478"/>
          <ac:picMkLst>
            <pc:docMk/>
            <pc:sldMk cId="2967740616" sldId="256"/>
            <ac:picMk id="31" creationId="{00000000-0000-0000-0000-000000000000}"/>
          </ac:picMkLst>
        </pc:picChg>
        <pc:picChg chg="del">
          <ac:chgData name="정준영" userId="64ba7075-df11-49c3-9fe2-9dadb8615404" providerId="ADAL" clId="{E41024CF-D44A-44B1-A2E4-D2142C941183}" dt="2021-03-30T21:19:53.410" v="0" actId="478"/>
          <ac:picMkLst>
            <pc:docMk/>
            <pc:sldMk cId="2967740616" sldId="256"/>
            <ac:picMk id="33" creationId="{00000000-0000-0000-0000-000000000000}"/>
          </ac:picMkLst>
        </pc:picChg>
      </pc:sldChg>
      <pc:sldChg chg="addSp delSp modSp mod">
        <pc:chgData name="정준영" userId="64ba7075-df11-49c3-9fe2-9dadb8615404" providerId="ADAL" clId="{E41024CF-D44A-44B1-A2E4-D2142C941183}" dt="2021-03-31T14:47:06.313" v="807" actId="1076"/>
        <pc:sldMkLst>
          <pc:docMk/>
          <pc:sldMk cId="930483558" sldId="259"/>
        </pc:sldMkLst>
        <pc:spChg chg="del mod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15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4:47:06.313" v="807" actId="1076"/>
          <ac:spMkLst>
            <pc:docMk/>
            <pc:sldMk cId="930483558" sldId="259"/>
            <ac:spMk id="15" creationId="{DBB5C5C4-A4A5-4C25-9379-F857DDDEED10}"/>
          </ac:spMkLst>
        </pc:spChg>
        <pc:spChg chg="mod">
          <ac:chgData name="정준영" userId="64ba7075-df11-49c3-9fe2-9dadb8615404" providerId="ADAL" clId="{E41024CF-D44A-44B1-A2E4-D2142C941183}" dt="2021-03-31T14:46:47.740" v="805" actId="14100"/>
          <ac:spMkLst>
            <pc:docMk/>
            <pc:sldMk cId="930483558" sldId="259"/>
            <ac:spMk id="16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1T14:46:54.468" v="806" actId="1076"/>
          <ac:spMkLst>
            <pc:docMk/>
            <pc:sldMk cId="930483558" sldId="259"/>
            <ac:spMk id="17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0T21:25:27.794" v="434" actId="20577"/>
          <ac:spMkLst>
            <pc:docMk/>
            <pc:sldMk cId="930483558" sldId="259"/>
            <ac:spMk id="18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19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4:47:06.313" v="807" actId="1076"/>
          <ac:spMkLst>
            <pc:docMk/>
            <pc:sldMk cId="930483558" sldId="259"/>
            <ac:spMk id="19" creationId="{BEBBEC01-A6E1-471F-ADC4-FDD0AF7D0E89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20" creationId="{5167E726-CF48-42B9-B536-B984722FC517}"/>
          </ac:spMkLst>
        </pc:spChg>
        <pc:spChg chg="add mod">
          <ac:chgData name="정준영" userId="64ba7075-df11-49c3-9fe2-9dadb8615404" providerId="ADAL" clId="{E41024CF-D44A-44B1-A2E4-D2142C941183}" dt="2021-03-31T14:47:06.313" v="807" actId="1076"/>
          <ac:spMkLst>
            <pc:docMk/>
            <pc:sldMk cId="930483558" sldId="259"/>
            <ac:spMk id="20" creationId="{E5AFED55-CFBC-4E36-8F8F-4F6CDBCE7AA5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21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22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06.335" v="464" actId="478"/>
          <ac:spMkLst>
            <pc:docMk/>
            <pc:sldMk cId="930483558" sldId="259"/>
            <ac:spMk id="23" creationId="{79FE7B82-9497-479F-8AC1-CBDA07BF23DE}"/>
          </ac:spMkLst>
        </pc:spChg>
        <pc:spChg chg="add del mod">
          <ac:chgData name="정준영" userId="64ba7075-df11-49c3-9fe2-9dadb8615404" providerId="ADAL" clId="{E41024CF-D44A-44B1-A2E4-D2142C941183}" dt="2021-03-30T21:24:23.090" v="371"/>
          <ac:spMkLst>
            <pc:docMk/>
            <pc:sldMk cId="930483558" sldId="259"/>
            <ac:spMk id="24" creationId="{D033E2EB-17AF-4BDA-803E-4B0383DFC695}"/>
          </ac:spMkLst>
        </pc:spChg>
        <pc:spChg chg="add mod">
          <ac:chgData name="정준영" userId="64ba7075-df11-49c3-9fe2-9dadb8615404" providerId="ADAL" clId="{E41024CF-D44A-44B1-A2E4-D2142C941183}" dt="2021-03-31T14:46:35.223" v="758"/>
          <ac:spMkLst>
            <pc:docMk/>
            <pc:sldMk cId="930483558" sldId="259"/>
            <ac:spMk id="25" creationId="{410FCD41-7D14-4A82-A467-89765B41E1CE}"/>
          </ac:spMkLst>
        </pc:spChg>
        <pc:spChg chg="add mod">
          <ac:chgData name="정준영" userId="64ba7075-df11-49c3-9fe2-9dadb8615404" providerId="ADAL" clId="{E41024CF-D44A-44B1-A2E4-D2142C941183}" dt="2021-03-30T21:25:48.601" v="437" actId="1076"/>
          <ac:spMkLst>
            <pc:docMk/>
            <pc:sldMk cId="930483558" sldId="259"/>
            <ac:spMk id="26" creationId="{BA5CC0F3-B249-41C7-8442-9268808AF12A}"/>
          </ac:spMkLst>
        </pc:spChg>
        <pc:spChg chg="add mod">
          <ac:chgData name="정준영" userId="64ba7075-df11-49c3-9fe2-9dadb8615404" providerId="ADAL" clId="{E41024CF-D44A-44B1-A2E4-D2142C941183}" dt="2021-03-30T21:25:50.890" v="438" actId="20577"/>
          <ac:spMkLst>
            <pc:docMk/>
            <pc:sldMk cId="930483558" sldId="259"/>
            <ac:spMk id="27" creationId="{F22BFE06-C588-4635-9167-64C1214A7E39}"/>
          </ac:spMkLst>
        </pc:spChg>
        <pc:picChg chg="del">
          <ac:chgData name="정준영" userId="64ba7075-df11-49c3-9fe2-9dadb8615404" providerId="ADAL" clId="{E41024CF-D44A-44B1-A2E4-D2142C941183}" dt="2021-03-30T21:20:10.048" v="4" actId="478"/>
          <ac:picMkLst>
            <pc:docMk/>
            <pc:sldMk cId="930483558" sldId="259"/>
            <ac:picMk id="12" creationId="{00000000-0000-0000-0000-000000000000}"/>
          </ac:picMkLst>
        </pc:picChg>
        <pc:picChg chg="del">
          <ac:chgData name="정준영" userId="64ba7075-df11-49c3-9fe2-9dadb8615404" providerId="ADAL" clId="{E41024CF-D44A-44B1-A2E4-D2142C941183}" dt="2021-03-30T21:20:09.493" v="3" actId="478"/>
          <ac:picMkLst>
            <pc:docMk/>
            <pc:sldMk cId="930483558" sldId="259"/>
            <ac:picMk id="13" creationId="{00000000-0000-0000-0000-000000000000}"/>
          </ac:picMkLst>
        </pc:picChg>
        <pc:picChg chg="add mod">
          <ac:chgData name="정준영" userId="64ba7075-df11-49c3-9fe2-9dadb8615404" providerId="ADAL" clId="{E41024CF-D44A-44B1-A2E4-D2142C941183}" dt="2021-03-30T21:51:04.720" v="742"/>
          <ac:picMkLst>
            <pc:docMk/>
            <pc:sldMk cId="930483558" sldId="259"/>
            <ac:picMk id="28" creationId="{90F47824-38CC-4D32-9E9B-9FF03654ED01}"/>
          </ac:picMkLst>
        </pc:picChg>
      </pc:sldChg>
      <pc:sldChg chg="addSp delSp modSp del mod">
        <pc:chgData name="정준영" userId="64ba7075-df11-49c3-9fe2-9dadb8615404" providerId="ADAL" clId="{E41024CF-D44A-44B1-A2E4-D2142C941183}" dt="2021-04-01T09:28:57.187" v="2979" actId="47"/>
        <pc:sldMkLst>
          <pc:docMk/>
          <pc:sldMk cId="2374081431" sldId="272"/>
        </pc:sldMkLst>
        <pc:spChg chg="mod">
          <ac:chgData name="정준영" userId="64ba7075-df11-49c3-9fe2-9dadb8615404" providerId="ADAL" clId="{E41024CF-D44A-44B1-A2E4-D2142C941183}" dt="2021-03-31T14:53:16.891" v="868" actId="20577"/>
          <ac:spMkLst>
            <pc:docMk/>
            <pc:sldMk cId="2374081431" sldId="272"/>
            <ac:spMk id="15" creationId="{00000000-0000-0000-0000-000000000000}"/>
          </ac:spMkLst>
        </pc:spChg>
        <pc:picChg chg="del">
          <ac:chgData name="정준영" userId="64ba7075-df11-49c3-9fe2-9dadb8615404" providerId="ADAL" clId="{E41024CF-D44A-44B1-A2E4-D2142C941183}" dt="2021-03-30T21:20:12.727" v="6" actId="478"/>
          <ac:picMkLst>
            <pc:docMk/>
            <pc:sldMk cId="2374081431" sldId="272"/>
            <ac:picMk id="11" creationId="{00000000-0000-0000-0000-000000000000}"/>
          </ac:picMkLst>
        </pc:picChg>
        <pc:picChg chg="del">
          <ac:chgData name="정준영" userId="64ba7075-df11-49c3-9fe2-9dadb8615404" providerId="ADAL" clId="{E41024CF-D44A-44B1-A2E4-D2142C941183}" dt="2021-03-30T21:20:12.188" v="5" actId="478"/>
          <ac:picMkLst>
            <pc:docMk/>
            <pc:sldMk cId="2374081431" sldId="272"/>
            <ac:picMk id="12" creationId="{00000000-0000-0000-0000-000000000000}"/>
          </ac:picMkLst>
        </pc:picChg>
        <pc:picChg chg="add mod">
          <ac:chgData name="정준영" userId="64ba7075-df11-49c3-9fe2-9dadb8615404" providerId="ADAL" clId="{E41024CF-D44A-44B1-A2E4-D2142C941183}" dt="2021-03-30T21:51:06.027" v="743"/>
          <ac:picMkLst>
            <pc:docMk/>
            <pc:sldMk cId="2374081431" sldId="272"/>
            <ac:picMk id="16" creationId="{15367DAB-A082-4643-AAAA-B038103F05EC}"/>
          </ac:picMkLst>
        </pc:picChg>
      </pc:sldChg>
      <pc:sldChg chg="del">
        <pc:chgData name="정준영" userId="64ba7075-df11-49c3-9fe2-9dadb8615404" providerId="ADAL" clId="{E41024CF-D44A-44B1-A2E4-D2142C941183}" dt="2021-03-30T21:23:06.791" v="249" actId="47"/>
        <pc:sldMkLst>
          <pc:docMk/>
          <pc:sldMk cId="2908217901" sldId="274"/>
        </pc:sldMkLst>
      </pc:sldChg>
      <pc:sldChg chg="del">
        <pc:chgData name="정준영" userId="64ba7075-df11-49c3-9fe2-9dadb8615404" providerId="ADAL" clId="{E41024CF-D44A-44B1-A2E4-D2142C941183}" dt="2021-03-30T21:23:08.054" v="250" actId="47"/>
        <pc:sldMkLst>
          <pc:docMk/>
          <pc:sldMk cId="2684084454" sldId="275"/>
        </pc:sldMkLst>
      </pc:sldChg>
      <pc:sldChg chg="del">
        <pc:chgData name="정준영" userId="64ba7075-df11-49c3-9fe2-9dadb8615404" providerId="ADAL" clId="{E41024CF-D44A-44B1-A2E4-D2142C941183}" dt="2021-03-30T21:23:08.870" v="251" actId="47"/>
        <pc:sldMkLst>
          <pc:docMk/>
          <pc:sldMk cId="3976308393" sldId="276"/>
        </pc:sldMkLst>
      </pc:sldChg>
      <pc:sldChg chg="del">
        <pc:chgData name="정준영" userId="64ba7075-df11-49c3-9fe2-9dadb8615404" providerId="ADAL" clId="{E41024CF-D44A-44B1-A2E4-D2142C941183}" dt="2021-03-30T21:23:05.381" v="248" actId="47"/>
        <pc:sldMkLst>
          <pc:docMk/>
          <pc:sldMk cId="1668992792" sldId="278"/>
        </pc:sldMkLst>
      </pc:sldChg>
      <pc:sldChg chg="delSp del mod">
        <pc:chgData name="정준영" userId="64ba7075-df11-49c3-9fe2-9dadb8615404" providerId="ADAL" clId="{E41024CF-D44A-44B1-A2E4-D2142C941183}" dt="2021-03-30T21:35:09.053" v="735" actId="47"/>
        <pc:sldMkLst>
          <pc:docMk/>
          <pc:sldMk cId="2043808734" sldId="279"/>
        </pc:sldMkLst>
        <pc:picChg chg="del">
          <ac:chgData name="정준영" userId="64ba7075-df11-49c3-9fe2-9dadb8615404" providerId="ADAL" clId="{E41024CF-D44A-44B1-A2E4-D2142C941183}" dt="2021-03-30T21:20:15.871" v="8" actId="478"/>
          <ac:picMkLst>
            <pc:docMk/>
            <pc:sldMk cId="2043808734" sldId="279"/>
            <ac:picMk id="17" creationId="{00000000-0000-0000-0000-000000000000}"/>
          </ac:picMkLst>
        </pc:picChg>
        <pc:picChg chg="del">
          <ac:chgData name="정준영" userId="64ba7075-df11-49c3-9fe2-9dadb8615404" providerId="ADAL" clId="{E41024CF-D44A-44B1-A2E4-D2142C941183}" dt="2021-03-30T21:20:15.311" v="7" actId="478"/>
          <ac:picMkLst>
            <pc:docMk/>
            <pc:sldMk cId="2043808734" sldId="279"/>
            <ac:picMk id="18" creationId="{00000000-0000-0000-0000-000000000000}"/>
          </ac:picMkLst>
        </pc:picChg>
      </pc:sldChg>
      <pc:sldChg chg="modSp add del mod">
        <pc:chgData name="정준영" userId="64ba7075-df11-49c3-9fe2-9dadb8615404" providerId="ADAL" clId="{E41024CF-D44A-44B1-A2E4-D2142C941183}" dt="2021-03-31T14:52:35.526" v="810" actId="47"/>
        <pc:sldMkLst>
          <pc:docMk/>
          <pc:sldMk cId="1511579111" sldId="280"/>
        </pc:sldMkLst>
        <pc:spChg chg="mod">
          <ac:chgData name="정준영" userId="64ba7075-df11-49c3-9fe2-9dadb8615404" providerId="ADAL" clId="{E41024CF-D44A-44B1-A2E4-D2142C941183}" dt="2021-03-30T21:26:26.662" v="504" actId="20577"/>
          <ac:spMkLst>
            <pc:docMk/>
            <pc:sldMk cId="1511579111" sldId="280"/>
            <ac:spMk id="13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0T21:26:33.276" v="521" actId="20577"/>
          <ac:spMkLst>
            <pc:docMk/>
            <pc:sldMk cId="1511579111" sldId="280"/>
            <ac:spMk id="15" creationId="{00000000-0000-0000-0000-000000000000}"/>
          </ac:spMkLst>
        </pc:spChg>
      </pc:sldChg>
      <pc:sldChg chg="addSp delSp modSp add del mod">
        <pc:chgData name="정준영" userId="64ba7075-df11-49c3-9fe2-9dadb8615404" providerId="ADAL" clId="{E41024CF-D44A-44B1-A2E4-D2142C941183}" dt="2021-03-31T15:17:54.889" v="1470" actId="47"/>
        <pc:sldMkLst>
          <pc:docMk/>
          <pc:sldMk cId="2625297364" sldId="281"/>
        </pc:sldMkLst>
        <pc:spChg chg="mod">
          <ac:chgData name="정준영" userId="64ba7075-df11-49c3-9fe2-9dadb8615404" providerId="ADAL" clId="{E41024CF-D44A-44B1-A2E4-D2142C941183}" dt="2021-03-30T21:33:35.520" v="601" actId="20577"/>
          <ac:spMkLst>
            <pc:docMk/>
            <pc:sldMk cId="2625297364" sldId="281"/>
            <ac:spMk id="2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0T21:26:49.294" v="551" actId="20577"/>
          <ac:spMkLst>
            <pc:docMk/>
            <pc:sldMk cId="2625297364" sldId="281"/>
            <ac:spMk id="9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57.222" v="553" actId="478"/>
          <ac:spMkLst>
            <pc:docMk/>
            <pc:sldMk cId="2625297364" sldId="281"/>
            <ac:spMk id="12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0T21:26:59.777" v="554" actId="478"/>
          <ac:spMkLst>
            <pc:docMk/>
            <pc:sldMk cId="2625297364" sldId="281"/>
            <ac:spMk id="16" creationId="{581FD9A7-250C-45D7-9576-60CB8E474B4D}"/>
          </ac:spMkLst>
        </pc:spChg>
        <pc:spChg chg="del">
          <ac:chgData name="정준영" userId="64ba7075-df11-49c3-9fe2-9dadb8615404" providerId="ADAL" clId="{E41024CF-D44A-44B1-A2E4-D2142C941183}" dt="2021-03-30T21:26:59.777" v="554" actId="478"/>
          <ac:spMkLst>
            <pc:docMk/>
            <pc:sldMk cId="2625297364" sldId="281"/>
            <ac:spMk id="48" creationId="{038EA6B0-7F10-4120-BFCE-BD11C4A792B7}"/>
          </ac:spMkLst>
        </pc:spChg>
        <pc:spChg chg="add mod">
          <ac:chgData name="정준영" userId="64ba7075-df11-49c3-9fe2-9dadb8615404" providerId="ADAL" clId="{E41024CF-D44A-44B1-A2E4-D2142C941183}" dt="2021-03-30T21:34:56.788" v="733" actId="20577"/>
          <ac:spMkLst>
            <pc:docMk/>
            <pc:sldMk cId="2625297364" sldId="281"/>
            <ac:spMk id="49" creationId="{3763EE0A-2AE1-486C-86B9-F13F34A02EB0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69" creationId="{DA7E0E36-27CE-4D5A-9193-5BFC6DEFA2C3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70" creationId="{8E372E96-8E9F-413C-A331-A658D130F020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71" creationId="{CB58DA68-9957-4EA6-ADB2-DCE917FBB0A0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72" creationId="{CB9EE060-F7F2-4787-A6CD-8697A0717CC0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73" creationId="{D3AA4EC1-BCDC-4DFC-9359-95B6537A9BED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97" creationId="{3E54A0C6-FBCB-438B-9E65-7BD1E0030661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98" creationId="{B9ED7F6C-4C42-4087-BBCB-889BAABC54AA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103" creationId="{C5B902BF-9A56-4C05-97CF-7E667D51B069}"/>
          </ac:spMkLst>
        </pc:spChg>
        <pc:spChg chg="del">
          <ac:chgData name="정준영" userId="64ba7075-df11-49c3-9fe2-9dadb8615404" providerId="ADAL" clId="{E41024CF-D44A-44B1-A2E4-D2142C941183}" dt="2021-03-30T21:27:02.350" v="555" actId="478"/>
          <ac:spMkLst>
            <pc:docMk/>
            <pc:sldMk cId="2625297364" sldId="281"/>
            <ac:spMk id="111" creationId="{2CDD4515-C701-43A9-B892-2B455D3D4ADD}"/>
          </ac:spMkLst>
        </pc:spChg>
        <pc:grpChg chg="del">
          <ac:chgData name="정준영" userId="64ba7075-df11-49c3-9fe2-9dadb8615404" providerId="ADAL" clId="{E41024CF-D44A-44B1-A2E4-D2142C941183}" dt="2021-03-30T21:26:54.239" v="552" actId="478"/>
          <ac:grpSpMkLst>
            <pc:docMk/>
            <pc:sldMk cId="2625297364" sldId="281"/>
            <ac:grpSpMk id="20" creationId="{B576F067-AEFF-4CF8-B6D2-089A3138C39B}"/>
          </ac:grpSpMkLst>
        </pc:grpChg>
        <pc:graphicFrameChg chg="add del mod">
          <ac:chgData name="정준영" userId="64ba7075-df11-49c3-9fe2-9dadb8615404" providerId="ADAL" clId="{E41024CF-D44A-44B1-A2E4-D2142C941183}" dt="2021-03-30T21:30:18.277" v="561"/>
          <ac:graphicFrameMkLst>
            <pc:docMk/>
            <pc:sldMk cId="2625297364" sldId="281"/>
            <ac:graphicFrameMk id="7" creationId="{66396043-B4F0-4315-8710-4D9012BDF5A1}"/>
          </ac:graphicFrameMkLst>
        </pc:graphicFrameChg>
        <pc:picChg chg="add del mod">
          <ac:chgData name="정준영" userId="64ba7075-df11-49c3-9fe2-9dadb8615404" providerId="ADAL" clId="{E41024CF-D44A-44B1-A2E4-D2142C941183}" dt="2021-03-30T21:29:57.192" v="559" actId="478"/>
          <ac:picMkLst>
            <pc:docMk/>
            <pc:sldMk cId="2625297364" sldId="281"/>
            <ac:picMk id="6" creationId="{C089FB47-017F-4F3A-A68E-6E6F45FA52D0}"/>
          </ac:picMkLst>
        </pc:picChg>
        <pc:picChg chg="add del mod">
          <ac:chgData name="정준영" userId="64ba7075-df11-49c3-9fe2-9dadb8615404" providerId="ADAL" clId="{E41024CF-D44A-44B1-A2E4-D2142C941183}" dt="2021-03-31T15:05:21.345" v="1023" actId="478"/>
          <ac:picMkLst>
            <pc:docMk/>
            <pc:sldMk cId="2625297364" sldId="281"/>
            <ac:picMk id="10" creationId="{89F06BB4-107C-4D7F-B128-B9DEEBBF5E27}"/>
          </ac:picMkLst>
        </pc:picChg>
        <pc:picChg chg="add del mod">
          <ac:chgData name="정준영" userId="64ba7075-df11-49c3-9fe2-9dadb8615404" providerId="ADAL" clId="{E41024CF-D44A-44B1-A2E4-D2142C941183}" dt="2021-03-31T15:04:58.205" v="1019" actId="478"/>
          <ac:picMkLst>
            <pc:docMk/>
            <pc:sldMk cId="2625297364" sldId="281"/>
            <ac:picMk id="11" creationId="{1DCE2A33-5128-48BC-BFA7-E500076EEE6F}"/>
          </ac:picMkLst>
        </pc:picChg>
        <pc:picChg chg="add mod">
          <ac:chgData name="정준영" userId="64ba7075-df11-49c3-9fe2-9dadb8615404" providerId="ADAL" clId="{E41024CF-D44A-44B1-A2E4-D2142C941183}" dt="2021-03-31T15:05:31.420" v="1026" actId="1076"/>
          <ac:picMkLst>
            <pc:docMk/>
            <pc:sldMk cId="2625297364" sldId="281"/>
            <ac:picMk id="12" creationId="{1C80CC4C-90C1-48E4-B4C9-2C2F4145C97C}"/>
          </ac:picMkLst>
        </pc:picChg>
        <pc:picChg chg="add del mod">
          <ac:chgData name="정준영" userId="64ba7075-df11-49c3-9fe2-9dadb8615404" providerId="ADAL" clId="{E41024CF-D44A-44B1-A2E4-D2142C941183}" dt="2021-03-30T21:31:23.730" v="565"/>
          <ac:picMkLst>
            <pc:docMk/>
            <pc:sldMk cId="2625297364" sldId="281"/>
            <ac:picMk id="13" creationId="{4DE05329-C2DC-4BE7-838C-4C039AB07FC2}"/>
          </ac:picMkLst>
        </pc:picChg>
        <pc:picChg chg="add del mod">
          <ac:chgData name="정준영" userId="64ba7075-df11-49c3-9fe2-9dadb8615404" providerId="ADAL" clId="{E41024CF-D44A-44B1-A2E4-D2142C941183}" dt="2021-03-30T21:31:36.499" v="569"/>
          <ac:picMkLst>
            <pc:docMk/>
            <pc:sldMk cId="2625297364" sldId="281"/>
            <ac:picMk id="18" creationId="{DE2FB938-A1D7-4CB1-B5F7-F393E1892BF4}"/>
          </ac:picMkLst>
        </pc:picChg>
        <pc:picChg chg="add mod">
          <ac:chgData name="정준영" userId="64ba7075-df11-49c3-9fe2-9dadb8615404" providerId="ADAL" clId="{E41024CF-D44A-44B1-A2E4-D2142C941183}" dt="2021-03-30T21:51:02.984" v="741" actId="1076"/>
          <ac:picMkLst>
            <pc:docMk/>
            <pc:sldMk cId="2625297364" sldId="281"/>
            <ac:picMk id="22" creationId="{349F3831-3BD4-4EEB-A0EA-E958E978D153}"/>
          </ac:picMkLst>
        </pc:picChg>
        <pc:cxnChg chg="del">
          <ac:chgData name="정준영" userId="64ba7075-df11-49c3-9fe2-9dadb8615404" providerId="ADAL" clId="{E41024CF-D44A-44B1-A2E4-D2142C941183}" dt="2021-03-30T21:26:59.777" v="554" actId="478"/>
          <ac:cxnSpMkLst>
            <pc:docMk/>
            <pc:sldMk cId="2625297364" sldId="281"/>
            <ac:cxnSpMk id="11" creationId="{13AF9A15-78C2-48E4-8FF9-463003F9A5EB}"/>
          </ac:cxnSpMkLst>
        </pc:cxnChg>
        <pc:cxnChg chg="del">
          <ac:chgData name="정준영" userId="64ba7075-df11-49c3-9fe2-9dadb8615404" providerId="ADAL" clId="{E41024CF-D44A-44B1-A2E4-D2142C941183}" dt="2021-03-30T21:26:59.777" v="554" actId="478"/>
          <ac:cxnSpMkLst>
            <pc:docMk/>
            <pc:sldMk cId="2625297364" sldId="281"/>
            <ac:cxnSpMk id="47" creationId="{ADEDF871-720D-4B68-B9B7-39910A9D373B}"/>
          </ac:cxnSpMkLst>
        </pc:cxnChg>
      </pc:sldChg>
      <pc:sldChg chg="add del">
        <pc:chgData name="정준영" userId="64ba7075-df11-49c3-9fe2-9dadb8615404" providerId="ADAL" clId="{E41024CF-D44A-44B1-A2E4-D2142C941183}" dt="2021-03-30T21:35:04.353" v="734" actId="47"/>
        <pc:sldMkLst>
          <pc:docMk/>
          <pc:sldMk cId="2338828156" sldId="282"/>
        </pc:sldMkLst>
      </pc:sldChg>
      <pc:sldChg chg="add del">
        <pc:chgData name="정준영" userId="64ba7075-df11-49c3-9fe2-9dadb8615404" providerId="ADAL" clId="{E41024CF-D44A-44B1-A2E4-D2142C941183}" dt="2021-03-31T14:54:03.977" v="892" actId="47"/>
        <pc:sldMkLst>
          <pc:docMk/>
          <pc:sldMk cId="338030147" sldId="283"/>
        </pc:sldMkLst>
      </pc:sldChg>
      <pc:sldChg chg="add del">
        <pc:chgData name="정준영" userId="64ba7075-df11-49c3-9fe2-9dadb8615404" providerId="ADAL" clId="{E41024CF-D44A-44B1-A2E4-D2142C941183}" dt="2021-03-31T14:54:06.990" v="893" actId="47"/>
        <pc:sldMkLst>
          <pc:docMk/>
          <pc:sldMk cId="443668246" sldId="284"/>
        </pc:sldMkLst>
      </pc:sldChg>
      <pc:sldChg chg="modSp add del mod">
        <pc:chgData name="정준영" userId="64ba7075-df11-49c3-9fe2-9dadb8615404" providerId="ADAL" clId="{E41024CF-D44A-44B1-A2E4-D2142C941183}" dt="2021-04-01T09:28:58.584" v="2980" actId="47"/>
        <pc:sldMkLst>
          <pc:docMk/>
          <pc:sldMk cId="1324908364" sldId="285"/>
        </pc:sldMkLst>
        <pc:spChg chg="mod">
          <ac:chgData name="정준영" userId="64ba7075-df11-49c3-9fe2-9dadb8615404" providerId="ADAL" clId="{E41024CF-D44A-44B1-A2E4-D2142C941183}" dt="2021-03-31T14:52:40.721" v="811" actId="20577"/>
          <ac:spMkLst>
            <pc:docMk/>
            <pc:sldMk cId="1324908364" sldId="285"/>
            <ac:spMk id="13" creationId="{00000000-0000-0000-0000-000000000000}"/>
          </ac:spMkLst>
        </pc:spChg>
      </pc:sldChg>
      <pc:sldChg chg="modSp add del mod">
        <pc:chgData name="정준영" userId="64ba7075-df11-49c3-9fe2-9dadb8615404" providerId="ADAL" clId="{E41024CF-D44A-44B1-A2E4-D2142C941183}" dt="2021-04-01T09:29:00.417" v="2981" actId="47"/>
        <pc:sldMkLst>
          <pc:docMk/>
          <pc:sldMk cId="364391509" sldId="286"/>
        </pc:sldMkLst>
        <pc:spChg chg="mod">
          <ac:chgData name="정준영" userId="64ba7075-df11-49c3-9fe2-9dadb8615404" providerId="ADAL" clId="{E41024CF-D44A-44B1-A2E4-D2142C941183}" dt="2021-03-31T14:52:44.897" v="812" actId="20577"/>
          <ac:spMkLst>
            <pc:docMk/>
            <pc:sldMk cId="364391509" sldId="286"/>
            <ac:spMk id="13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1T14:53:36.223" v="891" actId="20577"/>
          <ac:spMkLst>
            <pc:docMk/>
            <pc:sldMk cId="364391509" sldId="286"/>
            <ac:spMk id="15" creationId="{00000000-0000-0000-0000-000000000000}"/>
          </ac:spMkLst>
        </pc:spChg>
      </pc:sldChg>
      <pc:sldChg chg="addSp delSp modSp add mod">
        <pc:chgData name="정준영" userId="64ba7075-df11-49c3-9fe2-9dadb8615404" providerId="ADAL" clId="{E41024CF-D44A-44B1-A2E4-D2142C941183}" dt="2021-04-01T10:01:07.327" v="3589" actId="20577"/>
        <pc:sldMkLst>
          <pc:docMk/>
          <pc:sldMk cId="601742496" sldId="287"/>
        </pc:sldMkLst>
        <pc:spChg chg="mod">
          <ac:chgData name="정준영" userId="64ba7075-df11-49c3-9fe2-9dadb8615404" providerId="ADAL" clId="{E41024CF-D44A-44B1-A2E4-D2142C941183}" dt="2021-04-01T10:01:07.327" v="3589" actId="20577"/>
          <ac:spMkLst>
            <pc:docMk/>
            <pc:sldMk cId="601742496" sldId="287"/>
            <ac:spMk id="2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1T14:56:05.829" v="1014" actId="20577"/>
          <ac:spMkLst>
            <pc:docMk/>
            <pc:sldMk cId="601742496" sldId="287"/>
            <ac:spMk id="9" creationId="{00000000-0000-0000-0000-000000000000}"/>
          </ac:spMkLst>
        </pc:spChg>
        <pc:spChg chg="del mod">
          <ac:chgData name="정준영" userId="64ba7075-df11-49c3-9fe2-9dadb8615404" providerId="ADAL" clId="{E41024CF-D44A-44B1-A2E4-D2142C941183}" dt="2021-03-31T15:17:45.773" v="1468" actId="478"/>
          <ac:spMkLst>
            <pc:docMk/>
            <pc:sldMk cId="601742496" sldId="287"/>
            <ac:spMk id="49" creationId="{3763EE0A-2AE1-486C-86B9-F13F34A02EB0}"/>
          </ac:spMkLst>
        </pc:spChg>
        <pc:picChg chg="add mod">
          <ac:chgData name="정준영" userId="64ba7075-df11-49c3-9fe2-9dadb8615404" providerId="ADAL" clId="{E41024CF-D44A-44B1-A2E4-D2142C941183}" dt="2021-04-01T09:49:52.468" v="3500" actId="1076"/>
          <ac:picMkLst>
            <pc:docMk/>
            <pc:sldMk cId="601742496" sldId="287"/>
            <ac:picMk id="10" creationId="{42977DC1-4251-4105-BDBA-A52F33776A3F}"/>
          </ac:picMkLst>
        </pc:picChg>
      </pc:sldChg>
      <pc:sldChg chg="delSp modSp add del mod">
        <pc:chgData name="정준영" userId="64ba7075-df11-49c3-9fe2-9dadb8615404" providerId="ADAL" clId="{E41024CF-D44A-44B1-A2E4-D2142C941183}" dt="2021-04-01T10:07:06.556" v="3590" actId="47"/>
        <pc:sldMkLst>
          <pc:docMk/>
          <pc:sldMk cId="2230070139" sldId="288"/>
        </pc:sldMkLst>
        <pc:spChg chg="mod">
          <ac:chgData name="정준영" userId="64ba7075-df11-49c3-9fe2-9dadb8615404" providerId="ADAL" clId="{E41024CF-D44A-44B1-A2E4-D2142C941183}" dt="2021-03-31T14:55:17.452" v="957" actId="20577"/>
          <ac:spMkLst>
            <pc:docMk/>
            <pc:sldMk cId="2230070139" sldId="288"/>
            <ac:spMk id="13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3-31T14:54:29.758" v="908" actId="478"/>
          <ac:spMkLst>
            <pc:docMk/>
            <pc:sldMk cId="2230070139" sldId="288"/>
            <ac:spMk id="15" creationId="{00000000-0000-0000-0000-000000000000}"/>
          </ac:spMkLst>
        </pc:spChg>
        <pc:cxnChg chg="del">
          <ac:chgData name="정준영" userId="64ba7075-df11-49c3-9fe2-9dadb8615404" providerId="ADAL" clId="{E41024CF-D44A-44B1-A2E4-D2142C941183}" dt="2021-03-31T14:54:36.129" v="910" actId="478"/>
          <ac:cxnSpMkLst>
            <pc:docMk/>
            <pc:sldMk cId="2230070139" sldId="288"/>
            <ac:cxnSpMk id="14" creationId="{00000000-0000-0000-0000-000000000000}"/>
          </ac:cxnSpMkLst>
        </pc:cxnChg>
      </pc:sldChg>
      <pc:sldChg chg="addSp delSp modSp add mod">
        <pc:chgData name="정준영" userId="64ba7075-df11-49c3-9fe2-9dadb8615404" providerId="ADAL" clId="{E41024CF-D44A-44B1-A2E4-D2142C941183}" dt="2021-03-31T15:38:21.045" v="2109" actId="14100"/>
        <pc:sldMkLst>
          <pc:docMk/>
          <pc:sldMk cId="3396901521" sldId="289"/>
        </pc:sldMkLst>
        <pc:spChg chg="mod">
          <ac:chgData name="정준영" userId="64ba7075-df11-49c3-9fe2-9dadb8615404" providerId="ADAL" clId="{E41024CF-D44A-44B1-A2E4-D2142C941183}" dt="2021-03-31T15:34:37.464" v="2085" actId="14100"/>
          <ac:spMkLst>
            <pc:docMk/>
            <pc:sldMk cId="3396901521" sldId="289"/>
            <ac:spMk id="2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5:38:02.062" v="2100" actId="14100"/>
          <ac:spMkLst>
            <pc:docMk/>
            <pc:sldMk cId="3396901521" sldId="289"/>
            <ac:spMk id="3" creationId="{F52D5377-DEB9-406B-A9F6-D4695256798C}"/>
          </ac:spMkLst>
        </pc:spChg>
        <pc:spChg chg="mod">
          <ac:chgData name="정준영" userId="64ba7075-df11-49c3-9fe2-9dadb8615404" providerId="ADAL" clId="{E41024CF-D44A-44B1-A2E4-D2142C941183}" dt="2021-03-31T15:18:08.413" v="1495"/>
          <ac:spMkLst>
            <pc:docMk/>
            <pc:sldMk cId="3396901521" sldId="289"/>
            <ac:spMk id="9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5:34:35.480" v="2084" actId="14100"/>
          <ac:spMkLst>
            <pc:docMk/>
            <pc:sldMk cId="3396901521" sldId="289"/>
            <ac:spMk id="13" creationId="{D2BFBCEB-94EB-49FE-AB5E-06A6C0A6D891}"/>
          </ac:spMkLst>
        </pc:spChg>
        <pc:spChg chg="add mod">
          <ac:chgData name="정준영" userId="64ba7075-df11-49c3-9fe2-9dadb8615404" providerId="ADAL" clId="{E41024CF-D44A-44B1-A2E4-D2142C941183}" dt="2021-03-31T15:38:10.359" v="2104" actId="14100"/>
          <ac:spMkLst>
            <pc:docMk/>
            <pc:sldMk cId="3396901521" sldId="289"/>
            <ac:spMk id="16" creationId="{18E878CA-BDE2-4AFA-82DA-3FB35A5F1274}"/>
          </ac:spMkLst>
        </pc:spChg>
        <pc:spChg chg="add mod">
          <ac:chgData name="정준영" userId="64ba7075-df11-49c3-9fe2-9dadb8615404" providerId="ADAL" clId="{E41024CF-D44A-44B1-A2E4-D2142C941183}" dt="2021-03-31T15:38:21.045" v="2109" actId="14100"/>
          <ac:spMkLst>
            <pc:docMk/>
            <pc:sldMk cId="3396901521" sldId="289"/>
            <ac:spMk id="17" creationId="{9D36420C-5E30-4930-853C-B912F98690AF}"/>
          </ac:spMkLst>
        </pc:spChg>
        <pc:picChg chg="del">
          <ac:chgData name="정준영" userId="64ba7075-df11-49c3-9fe2-9dadb8615404" providerId="ADAL" clId="{E41024CF-D44A-44B1-A2E4-D2142C941183}" dt="2021-03-31T15:22:50.784" v="1625" actId="478"/>
          <ac:picMkLst>
            <pc:docMk/>
            <pc:sldMk cId="3396901521" sldId="289"/>
            <ac:picMk id="10" creationId="{42977DC1-4251-4105-BDBA-A52F33776A3F}"/>
          </ac:picMkLst>
        </pc:picChg>
        <pc:picChg chg="add del mod">
          <ac:chgData name="정준영" userId="64ba7075-df11-49c3-9fe2-9dadb8615404" providerId="ADAL" clId="{E41024CF-D44A-44B1-A2E4-D2142C941183}" dt="2021-03-31T15:23:57.029" v="1633" actId="478"/>
          <ac:picMkLst>
            <pc:docMk/>
            <pc:sldMk cId="3396901521" sldId="289"/>
            <ac:picMk id="11" creationId="{931F7BF7-7AA8-4727-93DB-5463EB49FCA0}"/>
          </ac:picMkLst>
        </pc:picChg>
        <pc:picChg chg="add mod">
          <ac:chgData name="정준영" userId="64ba7075-df11-49c3-9fe2-9dadb8615404" providerId="ADAL" clId="{E41024CF-D44A-44B1-A2E4-D2142C941183}" dt="2021-03-31T15:34:32.316" v="2083" actId="1076"/>
          <ac:picMkLst>
            <pc:docMk/>
            <pc:sldMk cId="3396901521" sldId="289"/>
            <ac:picMk id="12" creationId="{7D83C158-A57C-42FD-999A-E332377FE1E3}"/>
          </ac:picMkLst>
        </pc:picChg>
        <pc:picChg chg="add mod">
          <ac:chgData name="정준영" userId="64ba7075-df11-49c3-9fe2-9dadb8615404" providerId="ADAL" clId="{E41024CF-D44A-44B1-A2E4-D2142C941183}" dt="2021-03-31T15:34:29.803" v="2082" actId="1076"/>
          <ac:picMkLst>
            <pc:docMk/>
            <pc:sldMk cId="3396901521" sldId="289"/>
            <ac:picMk id="15" creationId="{8DE76815-959E-4ED4-9508-BA2B07FF0A6B}"/>
          </ac:picMkLst>
        </pc:picChg>
      </pc:sldChg>
      <pc:sldChg chg="delSp modSp add del mod">
        <pc:chgData name="정준영" userId="64ba7075-df11-49c3-9fe2-9dadb8615404" providerId="ADAL" clId="{E41024CF-D44A-44B1-A2E4-D2142C941183}" dt="2021-03-31T15:38:29.405" v="2110" actId="47"/>
        <pc:sldMkLst>
          <pc:docMk/>
          <pc:sldMk cId="3339453296" sldId="290"/>
        </pc:sldMkLst>
        <pc:picChg chg="mod">
          <ac:chgData name="정준영" userId="64ba7075-df11-49c3-9fe2-9dadb8615404" providerId="ADAL" clId="{E41024CF-D44A-44B1-A2E4-D2142C941183}" dt="2021-03-31T15:24:02.777" v="1636" actId="1076"/>
          <ac:picMkLst>
            <pc:docMk/>
            <pc:sldMk cId="3339453296" sldId="290"/>
            <ac:picMk id="11" creationId="{931F7BF7-7AA8-4727-93DB-5463EB49FCA0}"/>
          </ac:picMkLst>
        </pc:picChg>
        <pc:picChg chg="del">
          <ac:chgData name="정준영" userId="64ba7075-df11-49c3-9fe2-9dadb8615404" providerId="ADAL" clId="{E41024CF-D44A-44B1-A2E4-D2142C941183}" dt="2021-03-31T15:23:58.520" v="1634" actId="478"/>
          <ac:picMkLst>
            <pc:docMk/>
            <pc:sldMk cId="3339453296" sldId="290"/>
            <ac:picMk id="12" creationId="{7D83C158-A57C-42FD-999A-E332377FE1E3}"/>
          </ac:picMkLst>
        </pc:picChg>
      </pc:sldChg>
      <pc:sldChg chg="addSp delSp modSp add mod">
        <pc:chgData name="정준영" userId="64ba7075-df11-49c3-9fe2-9dadb8615404" providerId="ADAL" clId="{E41024CF-D44A-44B1-A2E4-D2142C941183}" dt="2021-04-01T09:58:53.615" v="3582" actId="12788"/>
        <pc:sldMkLst>
          <pc:docMk/>
          <pc:sldMk cId="1831481844" sldId="291"/>
        </pc:sldMkLst>
        <pc:spChg chg="mod">
          <ac:chgData name="정준영" userId="64ba7075-df11-49c3-9fe2-9dadb8615404" providerId="ADAL" clId="{E41024CF-D44A-44B1-A2E4-D2142C941183}" dt="2021-03-31T15:43:54.844" v="2684" actId="20577"/>
          <ac:spMkLst>
            <pc:docMk/>
            <pc:sldMk cId="1831481844" sldId="291"/>
            <ac:spMk id="2" creationId="{00000000-0000-0000-0000-000000000000}"/>
          </ac:spMkLst>
        </pc:spChg>
        <pc:spChg chg="mod">
          <ac:chgData name="정준영" userId="64ba7075-df11-49c3-9fe2-9dadb8615404" providerId="ADAL" clId="{E41024CF-D44A-44B1-A2E4-D2142C941183}" dt="2021-03-31T15:25:06.922" v="1659"/>
          <ac:spMkLst>
            <pc:docMk/>
            <pc:sldMk cId="1831481844" sldId="291"/>
            <ac:spMk id="9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4-01T09:55:19.696" v="3549" actId="1035"/>
          <ac:spMkLst>
            <pc:docMk/>
            <pc:sldMk cId="1831481844" sldId="291"/>
            <ac:spMk id="20" creationId="{107E8418-13A8-48B4-8F65-F59B38B30AAF}"/>
          </ac:spMkLst>
        </pc:spChg>
        <pc:grpChg chg="add mod">
          <ac:chgData name="정준영" userId="64ba7075-df11-49c3-9fe2-9dadb8615404" providerId="ADAL" clId="{E41024CF-D44A-44B1-A2E4-D2142C941183}" dt="2021-04-01T09:58:53.615" v="3582" actId="12788"/>
          <ac:grpSpMkLst>
            <pc:docMk/>
            <pc:sldMk cId="1831481844" sldId="291"/>
            <ac:grpSpMk id="18" creationId="{DED31797-94DD-4C24-906A-4682FF908280}"/>
          </ac:grpSpMkLst>
        </pc:grpChg>
        <pc:picChg chg="add del mod">
          <ac:chgData name="정준영" userId="64ba7075-df11-49c3-9fe2-9dadb8615404" providerId="ADAL" clId="{E41024CF-D44A-44B1-A2E4-D2142C941183}" dt="2021-04-01T09:54:56.252" v="3502" actId="478"/>
          <ac:picMkLst>
            <pc:docMk/>
            <pc:sldMk cId="1831481844" sldId="291"/>
            <ac:picMk id="4" creationId="{1DF74DDB-AE6E-4DBF-AE6D-C3239945C4CC}"/>
          </ac:picMkLst>
        </pc:picChg>
        <pc:picChg chg="add mod">
          <ac:chgData name="정준영" userId="64ba7075-df11-49c3-9fe2-9dadb8615404" providerId="ADAL" clId="{E41024CF-D44A-44B1-A2E4-D2142C941183}" dt="2021-04-01T09:55:17.155" v="3536" actId="1035"/>
          <ac:picMkLst>
            <pc:docMk/>
            <pc:sldMk cId="1831481844" sldId="291"/>
            <ac:picMk id="6" creationId="{0E054A8B-1DC8-4105-B2A1-92232F5FD640}"/>
          </ac:picMkLst>
        </pc:picChg>
        <pc:picChg chg="add del mod">
          <ac:chgData name="정준영" userId="64ba7075-df11-49c3-9fe2-9dadb8615404" providerId="ADAL" clId="{E41024CF-D44A-44B1-A2E4-D2142C941183}" dt="2021-03-31T15:29:34.469" v="1683" actId="478"/>
          <ac:picMkLst>
            <pc:docMk/>
            <pc:sldMk cId="1831481844" sldId="291"/>
            <ac:picMk id="7" creationId="{807C8E98-F3E7-4FB0-AF00-D84628347BB4}"/>
          </ac:picMkLst>
        </pc:picChg>
        <pc:picChg chg="add mod">
          <ac:chgData name="정준영" userId="64ba7075-df11-49c3-9fe2-9dadb8615404" providerId="ADAL" clId="{E41024CF-D44A-44B1-A2E4-D2142C941183}" dt="2021-04-01T09:58:49.354" v="3581" actId="164"/>
          <ac:picMkLst>
            <pc:docMk/>
            <pc:sldMk cId="1831481844" sldId="291"/>
            <ac:picMk id="10" creationId="{19830C4C-BBAB-4337-8B02-73968DF46192}"/>
          </ac:picMkLst>
        </pc:picChg>
        <pc:picChg chg="del">
          <ac:chgData name="정준영" userId="64ba7075-df11-49c3-9fe2-9dadb8615404" providerId="ADAL" clId="{E41024CF-D44A-44B1-A2E4-D2142C941183}" dt="2021-03-31T15:25:07.397" v="1660" actId="478"/>
          <ac:picMkLst>
            <pc:docMk/>
            <pc:sldMk cId="1831481844" sldId="291"/>
            <ac:picMk id="11" creationId="{931F7BF7-7AA8-4727-93DB-5463EB49FCA0}"/>
          </ac:picMkLst>
        </pc:picChg>
        <pc:picChg chg="add mod">
          <ac:chgData name="정준영" userId="64ba7075-df11-49c3-9fe2-9dadb8615404" providerId="ADAL" clId="{E41024CF-D44A-44B1-A2E4-D2142C941183}" dt="2021-04-01T09:58:49.354" v="3581" actId="164"/>
          <ac:picMkLst>
            <pc:docMk/>
            <pc:sldMk cId="1831481844" sldId="291"/>
            <ac:picMk id="12" creationId="{03D3EB53-299A-4DA8-BA03-8EB928109E81}"/>
          </ac:picMkLst>
        </pc:picChg>
        <pc:picChg chg="add del mod">
          <ac:chgData name="정준영" userId="64ba7075-df11-49c3-9fe2-9dadb8615404" providerId="ADAL" clId="{E41024CF-D44A-44B1-A2E4-D2142C941183}" dt="2021-03-31T15:29:35.499" v="1684" actId="478"/>
          <ac:picMkLst>
            <pc:docMk/>
            <pc:sldMk cId="1831481844" sldId="291"/>
            <ac:picMk id="12" creationId="{338038FD-9C27-459F-A2DC-214E7EA1E73D}"/>
          </ac:picMkLst>
        </pc:picChg>
        <pc:picChg chg="add mod">
          <ac:chgData name="정준영" userId="64ba7075-df11-49c3-9fe2-9dadb8615404" providerId="ADAL" clId="{E41024CF-D44A-44B1-A2E4-D2142C941183}" dt="2021-04-01T09:58:49.354" v="3581" actId="164"/>
          <ac:picMkLst>
            <pc:docMk/>
            <pc:sldMk cId="1831481844" sldId="291"/>
            <ac:picMk id="15" creationId="{A51146E8-63C6-4740-94E2-54DE135107BB}"/>
          </ac:picMkLst>
        </pc:picChg>
        <pc:picChg chg="add del mod">
          <ac:chgData name="정준영" userId="64ba7075-df11-49c3-9fe2-9dadb8615404" providerId="ADAL" clId="{E41024CF-D44A-44B1-A2E4-D2142C941183}" dt="2021-03-31T15:29:36.008" v="1685" actId="478"/>
          <ac:picMkLst>
            <pc:docMk/>
            <pc:sldMk cId="1831481844" sldId="291"/>
            <ac:picMk id="15" creationId="{E26B02E2-2CA1-44D1-8019-980B500C6450}"/>
          </ac:picMkLst>
        </pc:picChg>
        <pc:picChg chg="add mod">
          <ac:chgData name="정준영" userId="64ba7075-df11-49c3-9fe2-9dadb8615404" providerId="ADAL" clId="{E41024CF-D44A-44B1-A2E4-D2142C941183}" dt="2021-04-01T09:58:49.354" v="3581" actId="164"/>
          <ac:picMkLst>
            <pc:docMk/>
            <pc:sldMk cId="1831481844" sldId="291"/>
            <ac:picMk id="17" creationId="{086E5334-F268-47B9-875D-B3CC3DB1FF55}"/>
          </ac:picMkLst>
        </pc:picChg>
        <pc:picChg chg="add del mod">
          <ac:chgData name="정준영" userId="64ba7075-df11-49c3-9fe2-9dadb8615404" providerId="ADAL" clId="{E41024CF-D44A-44B1-A2E4-D2142C941183}" dt="2021-03-31T15:29:36.703" v="1686" actId="478"/>
          <ac:picMkLst>
            <pc:docMk/>
            <pc:sldMk cId="1831481844" sldId="291"/>
            <ac:picMk id="17" creationId="{2FC7E63C-B5C8-4008-B0FD-DF9F1B0E4748}"/>
          </ac:picMkLst>
        </pc:picChg>
        <pc:picChg chg="add del mod">
          <ac:chgData name="정준영" userId="64ba7075-df11-49c3-9fe2-9dadb8615404" providerId="ADAL" clId="{E41024CF-D44A-44B1-A2E4-D2142C941183}" dt="2021-03-31T15:44:21.445" v="2725" actId="21"/>
          <ac:picMkLst>
            <pc:docMk/>
            <pc:sldMk cId="1831481844" sldId="291"/>
            <ac:picMk id="19" creationId="{C7ADE6AF-2869-449D-9CFF-726F8BC53948}"/>
          </ac:picMkLst>
        </pc:picChg>
        <pc:picChg chg="add del mod">
          <ac:chgData name="정준영" userId="64ba7075-df11-49c3-9fe2-9dadb8615404" providerId="ADAL" clId="{E41024CF-D44A-44B1-A2E4-D2142C941183}" dt="2021-04-01T09:55:09.304" v="3505" actId="478"/>
          <ac:picMkLst>
            <pc:docMk/>
            <pc:sldMk cId="1831481844" sldId="291"/>
            <ac:picMk id="21" creationId="{BA320F76-6BCC-4D74-B12C-60996323EE22}"/>
          </ac:picMkLst>
        </pc:picChg>
      </pc:sldChg>
      <pc:sldChg chg="delSp modSp add mod">
        <pc:chgData name="정준영" userId="64ba7075-df11-49c3-9fe2-9dadb8615404" providerId="ADAL" clId="{E41024CF-D44A-44B1-A2E4-D2142C941183}" dt="2021-03-31T15:40:30.921" v="2244" actId="12788"/>
        <pc:sldMkLst>
          <pc:docMk/>
          <pc:sldMk cId="2950297556" sldId="292"/>
        </pc:sldMkLst>
        <pc:spChg chg="mod">
          <ac:chgData name="정준영" userId="64ba7075-df11-49c3-9fe2-9dadb8615404" providerId="ADAL" clId="{E41024CF-D44A-44B1-A2E4-D2142C941183}" dt="2021-03-31T15:40:00.577" v="2240" actId="20577"/>
          <ac:spMkLst>
            <pc:docMk/>
            <pc:sldMk cId="2950297556" sldId="292"/>
            <ac:spMk id="2" creationId="{00000000-0000-0000-0000-000000000000}"/>
          </ac:spMkLst>
        </pc:spChg>
        <pc:picChg chg="del">
          <ac:chgData name="정준영" userId="64ba7075-df11-49c3-9fe2-9dadb8615404" providerId="ADAL" clId="{E41024CF-D44A-44B1-A2E4-D2142C941183}" dt="2021-03-31T15:29:38.095" v="1687" actId="478"/>
          <ac:picMkLst>
            <pc:docMk/>
            <pc:sldMk cId="2950297556" sldId="292"/>
            <ac:picMk id="4" creationId="{1DF74DDB-AE6E-4DBF-AE6D-C3239945C4CC}"/>
          </ac:picMkLst>
        </pc:picChg>
        <pc:picChg chg="mod">
          <ac:chgData name="정준영" userId="64ba7075-df11-49c3-9fe2-9dadb8615404" providerId="ADAL" clId="{E41024CF-D44A-44B1-A2E4-D2142C941183}" dt="2021-03-31T15:40:30.921" v="2244" actId="12788"/>
          <ac:picMkLst>
            <pc:docMk/>
            <pc:sldMk cId="2950297556" sldId="292"/>
            <ac:picMk id="7" creationId="{807C8E98-F3E7-4FB0-AF00-D84628347BB4}"/>
          </ac:picMkLst>
        </pc:picChg>
        <pc:picChg chg="del">
          <ac:chgData name="정준영" userId="64ba7075-df11-49c3-9fe2-9dadb8615404" providerId="ADAL" clId="{E41024CF-D44A-44B1-A2E4-D2142C941183}" dt="2021-03-31T15:29:38.928" v="1688" actId="478"/>
          <ac:picMkLst>
            <pc:docMk/>
            <pc:sldMk cId="2950297556" sldId="292"/>
            <ac:picMk id="12" creationId="{338038FD-9C27-459F-A2DC-214E7EA1E73D}"/>
          </ac:picMkLst>
        </pc:picChg>
        <pc:picChg chg="del">
          <ac:chgData name="정준영" userId="64ba7075-df11-49c3-9fe2-9dadb8615404" providerId="ADAL" clId="{E41024CF-D44A-44B1-A2E4-D2142C941183}" dt="2021-03-31T15:29:39.421" v="1689" actId="478"/>
          <ac:picMkLst>
            <pc:docMk/>
            <pc:sldMk cId="2950297556" sldId="292"/>
            <ac:picMk id="15" creationId="{E26B02E2-2CA1-44D1-8019-980B500C6450}"/>
          </ac:picMkLst>
        </pc:picChg>
        <pc:picChg chg="del">
          <ac:chgData name="정준영" userId="64ba7075-df11-49c3-9fe2-9dadb8615404" providerId="ADAL" clId="{E41024CF-D44A-44B1-A2E4-D2142C941183}" dt="2021-03-31T15:29:39.982" v="1690" actId="478"/>
          <ac:picMkLst>
            <pc:docMk/>
            <pc:sldMk cId="2950297556" sldId="292"/>
            <ac:picMk id="17" creationId="{2FC7E63C-B5C8-4008-B0FD-DF9F1B0E4748}"/>
          </ac:picMkLst>
        </pc:picChg>
      </pc:sldChg>
      <pc:sldChg chg="addSp delSp modSp add mod">
        <pc:chgData name="정준영" userId="64ba7075-df11-49c3-9fe2-9dadb8615404" providerId="ADAL" clId="{E41024CF-D44A-44B1-A2E4-D2142C941183}" dt="2021-04-01T10:00:22.098" v="3588" actId="1035"/>
        <pc:sldMkLst>
          <pc:docMk/>
          <pc:sldMk cId="540809037" sldId="293"/>
        </pc:sldMkLst>
        <pc:spChg chg="mod">
          <ac:chgData name="정준영" userId="64ba7075-df11-49c3-9fe2-9dadb8615404" providerId="ADAL" clId="{E41024CF-D44A-44B1-A2E4-D2142C941183}" dt="2021-03-31T15:45:33.688" v="2948"/>
          <ac:spMkLst>
            <pc:docMk/>
            <pc:sldMk cId="540809037" sldId="293"/>
            <ac:spMk id="2" creationId="{00000000-0000-0000-0000-000000000000}"/>
          </ac:spMkLst>
        </pc:spChg>
        <pc:spChg chg="add mod">
          <ac:chgData name="정준영" userId="64ba7075-df11-49c3-9fe2-9dadb8615404" providerId="ADAL" clId="{E41024CF-D44A-44B1-A2E4-D2142C941183}" dt="2021-03-31T15:42:35.469" v="2538" actId="1076"/>
          <ac:spMkLst>
            <pc:docMk/>
            <pc:sldMk cId="540809037" sldId="293"/>
            <ac:spMk id="16" creationId="{1365E2F8-9D3F-4E27-B222-151E785B8862}"/>
          </ac:spMkLst>
        </pc:spChg>
        <pc:picChg chg="del">
          <ac:chgData name="정준영" userId="64ba7075-df11-49c3-9fe2-9dadb8615404" providerId="ADAL" clId="{E41024CF-D44A-44B1-A2E4-D2142C941183}" dt="2021-03-31T15:29:42.001" v="1691" actId="478"/>
          <ac:picMkLst>
            <pc:docMk/>
            <pc:sldMk cId="540809037" sldId="293"/>
            <ac:picMk id="4" creationId="{1DF74DDB-AE6E-4DBF-AE6D-C3239945C4CC}"/>
          </ac:picMkLst>
        </pc:picChg>
        <pc:picChg chg="del">
          <ac:chgData name="정준영" userId="64ba7075-df11-49c3-9fe2-9dadb8615404" providerId="ADAL" clId="{E41024CF-D44A-44B1-A2E4-D2142C941183}" dt="2021-03-31T15:29:42.609" v="1692" actId="478"/>
          <ac:picMkLst>
            <pc:docMk/>
            <pc:sldMk cId="540809037" sldId="293"/>
            <ac:picMk id="7" creationId="{807C8E98-F3E7-4FB0-AF00-D84628347BB4}"/>
          </ac:picMkLst>
        </pc:picChg>
        <pc:picChg chg="mod">
          <ac:chgData name="정준영" userId="64ba7075-df11-49c3-9fe2-9dadb8615404" providerId="ADAL" clId="{E41024CF-D44A-44B1-A2E4-D2142C941183}" dt="2021-03-31T15:45:46.560" v="2978" actId="1076"/>
          <ac:picMkLst>
            <pc:docMk/>
            <pc:sldMk cId="540809037" sldId="293"/>
            <ac:picMk id="12" creationId="{338038FD-9C27-459F-A2DC-214E7EA1E73D}"/>
          </ac:picMkLst>
        </pc:picChg>
        <pc:picChg chg="add del mod">
          <ac:chgData name="정준영" userId="64ba7075-df11-49c3-9fe2-9dadb8615404" providerId="ADAL" clId="{E41024CF-D44A-44B1-A2E4-D2142C941183}" dt="2021-03-31T15:44:18.812" v="2723" actId="21"/>
          <ac:picMkLst>
            <pc:docMk/>
            <pc:sldMk cId="540809037" sldId="293"/>
            <ac:picMk id="13" creationId="{2352C0D8-A98E-47D4-A955-271F9E888112}"/>
          </ac:picMkLst>
        </pc:picChg>
        <pc:picChg chg="del">
          <ac:chgData name="정준영" userId="64ba7075-df11-49c3-9fe2-9dadb8615404" providerId="ADAL" clId="{E41024CF-D44A-44B1-A2E4-D2142C941183}" dt="2021-03-31T15:29:43.225" v="1693" actId="478"/>
          <ac:picMkLst>
            <pc:docMk/>
            <pc:sldMk cId="540809037" sldId="293"/>
            <ac:picMk id="15" creationId="{E26B02E2-2CA1-44D1-8019-980B500C6450}"/>
          </ac:picMkLst>
        </pc:picChg>
        <pc:picChg chg="del">
          <ac:chgData name="정준영" userId="64ba7075-df11-49c3-9fe2-9dadb8615404" providerId="ADAL" clId="{E41024CF-D44A-44B1-A2E4-D2142C941183}" dt="2021-03-31T15:29:43.769" v="1694" actId="478"/>
          <ac:picMkLst>
            <pc:docMk/>
            <pc:sldMk cId="540809037" sldId="293"/>
            <ac:picMk id="17" creationId="{2FC7E63C-B5C8-4008-B0FD-DF9F1B0E4748}"/>
          </ac:picMkLst>
        </pc:picChg>
        <pc:picChg chg="add mod">
          <ac:chgData name="정준영" userId="64ba7075-df11-49c3-9fe2-9dadb8615404" providerId="ADAL" clId="{E41024CF-D44A-44B1-A2E4-D2142C941183}" dt="2021-04-01T10:00:22.098" v="3588" actId="1035"/>
          <ac:picMkLst>
            <pc:docMk/>
            <pc:sldMk cId="540809037" sldId="293"/>
            <ac:picMk id="18" creationId="{7AA2D1DD-8313-4C2B-94A1-56ABEE4CC63E}"/>
          </ac:picMkLst>
        </pc:picChg>
      </pc:sldChg>
      <pc:sldChg chg="delSp modSp add del mod">
        <pc:chgData name="정준영" userId="64ba7075-df11-49c3-9fe2-9dadb8615404" providerId="ADAL" clId="{E41024CF-D44A-44B1-A2E4-D2142C941183}" dt="2021-03-31T15:45:02.165" v="2851" actId="47"/>
        <pc:sldMkLst>
          <pc:docMk/>
          <pc:sldMk cId="47480367" sldId="294"/>
        </pc:sldMkLst>
        <pc:picChg chg="del">
          <ac:chgData name="정준영" userId="64ba7075-df11-49c3-9fe2-9dadb8615404" providerId="ADAL" clId="{E41024CF-D44A-44B1-A2E4-D2142C941183}" dt="2021-03-31T15:29:46.205" v="1695" actId="478"/>
          <ac:picMkLst>
            <pc:docMk/>
            <pc:sldMk cId="47480367" sldId="294"/>
            <ac:picMk id="4" creationId="{1DF74DDB-AE6E-4DBF-AE6D-C3239945C4CC}"/>
          </ac:picMkLst>
        </pc:picChg>
        <pc:picChg chg="del">
          <ac:chgData name="정준영" userId="64ba7075-df11-49c3-9fe2-9dadb8615404" providerId="ADAL" clId="{E41024CF-D44A-44B1-A2E4-D2142C941183}" dt="2021-03-31T15:29:46.761" v="1696" actId="478"/>
          <ac:picMkLst>
            <pc:docMk/>
            <pc:sldMk cId="47480367" sldId="294"/>
            <ac:picMk id="7" creationId="{807C8E98-F3E7-4FB0-AF00-D84628347BB4}"/>
          </ac:picMkLst>
        </pc:picChg>
        <pc:picChg chg="del">
          <ac:chgData name="정준영" userId="64ba7075-df11-49c3-9fe2-9dadb8615404" providerId="ADAL" clId="{E41024CF-D44A-44B1-A2E4-D2142C941183}" dt="2021-03-31T15:29:47.444" v="1697" actId="478"/>
          <ac:picMkLst>
            <pc:docMk/>
            <pc:sldMk cId="47480367" sldId="294"/>
            <ac:picMk id="12" creationId="{338038FD-9C27-459F-A2DC-214E7EA1E73D}"/>
          </ac:picMkLst>
        </pc:picChg>
        <pc:picChg chg="del mod">
          <ac:chgData name="정준영" userId="64ba7075-df11-49c3-9fe2-9dadb8615404" providerId="ADAL" clId="{E41024CF-D44A-44B1-A2E4-D2142C941183}" dt="2021-03-31T15:45:00.271" v="2850" actId="478"/>
          <ac:picMkLst>
            <pc:docMk/>
            <pc:sldMk cId="47480367" sldId="294"/>
            <ac:picMk id="15" creationId="{E26B02E2-2CA1-44D1-8019-980B500C6450}"/>
          </ac:picMkLst>
        </pc:picChg>
        <pc:picChg chg="del">
          <ac:chgData name="정준영" userId="64ba7075-df11-49c3-9fe2-9dadb8615404" providerId="ADAL" clId="{E41024CF-D44A-44B1-A2E4-D2142C941183}" dt="2021-03-31T15:29:48.588" v="1698" actId="478"/>
          <ac:picMkLst>
            <pc:docMk/>
            <pc:sldMk cId="47480367" sldId="294"/>
            <ac:picMk id="17" creationId="{2FC7E63C-B5C8-4008-B0FD-DF9F1B0E4748}"/>
          </ac:picMkLst>
        </pc:picChg>
      </pc:sldChg>
      <pc:sldChg chg="addSp new del mod">
        <pc:chgData name="정준영" userId="64ba7075-df11-49c3-9fe2-9dadb8615404" providerId="ADAL" clId="{E41024CF-D44A-44B1-A2E4-D2142C941183}" dt="2021-04-01T10:12:32.886" v="3611" actId="47"/>
        <pc:sldMkLst>
          <pc:docMk/>
          <pc:sldMk cId="1781840774" sldId="294"/>
        </pc:sldMkLst>
        <pc:picChg chg="add">
          <ac:chgData name="정준영" userId="64ba7075-df11-49c3-9fe2-9dadb8615404" providerId="ADAL" clId="{E41024CF-D44A-44B1-A2E4-D2142C941183}" dt="2021-04-01T10:11:18.894" v="3592" actId="22"/>
          <ac:picMkLst>
            <pc:docMk/>
            <pc:sldMk cId="1781840774" sldId="294"/>
            <ac:picMk id="5" creationId="{9452895E-954E-4899-9F00-45055344C46A}"/>
          </ac:picMkLst>
        </pc:picChg>
      </pc:sldChg>
      <pc:sldChg chg="delSp modSp add del mod">
        <pc:chgData name="정준영" userId="64ba7075-df11-49c3-9fe2-9dadb8615404" providerId="ADAL" clId="{E41024CF-D44A-44B1-A2E4-D2142C941183}" dt="2021-03-31T15:44:52.589" v="2849" actId="47"/>
        <pc:sldMkLst>
          <pc:docMk/>
          <pc:sldMk cId="35926380" sldId="295"/>
        </pc:sldMkLst>
        <pc:picChg chg="del">
          <ac:chgData name="정준영" userId="64ba7075-df11-49c3-9fe2-9dadb8615404" providerId="ADAL" clId="{E41024CF-D44A-44B1-A2E4-D2142C941183}" dt="2021-03-31T15:29:51.644" v="1702" actId="478"/>
          <ac:picMkLst>
            <pc:docMk/>
            <pc:sldMk cId="35926380" sldId="295"/>
            <ac:picMk id="4" creationId="{1DF74DDB-AE6E-4DBF-AE6D-C3239945C4CC}"/>
          </ac:picMkLst>
        </pc:picChg>
        <pc:picChg chg="del">
          <ac:chgData name="정준영" userId="64ba7075-df11-49c3-9fe2-9dadb8615404" providerId="ADAL" clId="{E41024CF-D44A-44B1-A2E4-D2142C941183}" dt="2021-03-31T15:29:51.126" v="1701" actId="478"/>
          <ac:picMkLst>
            <pc:docMk/>
            <pc:sldMk cId="35926380" sldId="295"/>
            <ac:picMk id="7" creationId="{807C8E98-F3E7-4FB0-AF00-D84628347BB4}"/>
          </ac:picMkLst>
        </pc:picChg>
        <pc:picChg chg="del">
          <ac:chgData name="정준영" userId="64ba7075-df11-49c3-9fe2-9dadb8615404" providerId="ADAL" clId="{E41024CF-D44A-44B1-A2E4-D2142C941183}" dt="2021-03-31T15:29:50.644" v="1700" actId="478"/>
          <ac:picMkLst>
            <pc:docMk/>
            <pc:sldMk cId="35926380" sldId="295"/>
            <ac:picMk id="12" creationId="{338038FD-9C27-459F-A2DC-214E7EA1E73D}"/>
          </ac:picMkLst>
        </pc:picChg>
        <pc:picChg chg="del">
          <ac:chgData name="정준영" userId="64ba7075-df11-49c3-9fe2-9dadb8615404" providerId="ADAL" clId="{E41024CF-D44A-44B1-A2E4-D2142C941183}" dt="2021-03-31T15:29:50.136" v="1699" actId="478"/>
          <ac:picMkLst>
            <pc:docMk/>
            <pc:sldMk cId="35926380" sldId="295"/>
            <ac:picMk id="15" creationId="{E26B02E2-2CA1-44D1-8019-980B500C6450}"/>
          </ac:picMkLst>
        </pc:picChg>
        <pc:picChg chg="del mod">
          <ac:chgData name="정준영" userId="64ba7075-df11-49c3-9fe2-9dadb8615404" providerId="ADAL" clId="{E41024CF-D44A-44B1-A2E4-D2142C941183}" dt="2021-03-31T15:42:50.059" v="2550" actId="21"/>
          <ac:picMkLst>
            <pc:docMk/>
            <pc:sldMk cId="35926380" sldId="295"/>
            <ac:picMk id="17" creationId="{2FC7E63C-B5C8-4008-B0FD-DF9F1B0E4748}"/>
          </ac:picMkLst>
        </pc:picChg>
      </pc:sldChg>
      <pc:sldChg chg="addSp delSp modSp add mod">
        <pc:chgData name="정준영" userId="64ba7075-df11-49c3-9fe2-9dadb8615404" providerId="ADAL" clId="{E41024CF-D44A-44B1-A2E4-D2142C941183}" dt="2021-04-01T10:11:43.626" v="3610" actId="1076"/>
        <pc:sldMkLst>
          <pc:docMk/>
          <pc:sldMk cId="2041835427" sldId="295"/>
        </pc:sldMkLst>
        <pc:spChg chg="mod">
          <ac:chgData name="정준영" userId="64ba7075-df11-49c3-9fe2-9dadb8615404" providerId="ADAL" clId="{E41024CF-D44A-44B1-A2E4-D2142C941183}" dt="2021-04-01T10:11:28.935" v="3601"/>
          <ac:spMkLst>
            <pc:docMk/>
            <pc:sldMk cId="2041835427" sldId="295"/>
            <ac:spMk id="2" creationId="{00000000-0000-0000-0000-000000000000}"/>
          </ac:spMkLst>
        </pc:spChg>
        <pc:spChg chg="del">
          <ac:chgData name="정준영" userId="64ba7075-df11-49c3-9fe2-9dadb8615404" providerId="ADAL" clId="{E41024CF-D44A-44B1-A2E4-D2142C941183}" dt="2021-04-01T10:11:31.347" v="3604" actId="478"/>
          <ac:spMkLst>
            <pc:docMk/>
            <pc:sldMk cId="2041835427" sldId="295"/>
            <ac:spMk id="16" creationId="{1365E2F8-9D3F-4E27-B222-151E785B8862}"/>
          </ac:spMkLst>
        </pc:spChg>
        <pc:picChg chg="add mod modCrop">
          <ac:chgData name="정준영" userId="64ba7075-df11-49c3-9fe2-9dadb8615404" providerId="ADAL" clId="{E41024CF-D44A-44B1-A2E4-D2142C941183}" dt="2021-04-01T10:11:43.626" v="3610" actId="1076"/>
          <ac:picMkLst>
            <pc:docMk/>
            <pc:sldMk cId="2041835427" sldId="295"/>
            <ac:picMk id="11" creationId="{DBA2F53E-670E-48DD-BA7D-99B49D496E8C}"/>
          </ac:picMkLst>
        </pc:picChg>
        <pc:picChg chg="del">
          <ac:chgData name="정준영" userId="64ba7075-df11-49c3-9fe2-9dadb8615404" providerId="ADAL" clId="{E41024CF-D44A-44B1-A2E4-D2142C941183}" dt="2021-04-01T10:11:31.833" v="3605" actId="478"/>
          <ac:picMkLst>
            <pc:docMk/>
            <pc:sldMk cId="2041835427" sldId="295"/>
            <ac:picMk id="12" creationId="{338038FD-9C27-459F-A2DC-214E7EA1E73D}"/>
          </ac:picMkLst>
        </pc:picChg>
        <pc:picChg chg="del mod">
          <ac:chgData name="정준영" userId="64ba7075-df11-49c3-9fe2-9dadb8615404" providerId="ADAL" clId="{E41024CF-D44A-44B1-A2E4-D2142C941183}" dt="2021-04-01T10:11:30.347" v="3603" actId="478"/>
          <ac:picMkLst>
            <pc:docMk/>
            <pc:sldMk cId="2041835427" sldId="295"/>
            <ac:picMk id="18" creationId="{7AA2D1DD-8313-4C2B-94A1-56ABEE4CC63E}"/>
          </ac:picMkLst>
        </pc:picChg>
      </pc:sldChg>
    </pc:docChg>
  </pc:docChgLst>
  <pc:docChgLst>
    <pc:chgData name="정준영" userId="64ba7075-df11-49c3-9fe2-9dadb8615404" providerId="ADAL" clId="{90E4A3A2-5B02-4AE1-B7B5-9EF9B4B3069E}"/>
    <pc:docChg chg="undo custSel addSld delSld modSld sldOrd">
      <pc:chgData name="정준영" userId="64ba7075-df11-49c3-9fe2-9dadb8615404" providerId="ADAL" clId="{90E4A3A2-5B02-4AE1-B7B5-9EF9B4B3069E}" dt="2021-04-01T11:55:45.003" v="108" actId="20577"/>
      <pc:docMkLst>
        <pc:docMk/>
      </pc:docMkLst>
      <pc:sldChg chg="modSp mod">
        <pc:chgData name="정준영" userId="64ba7075-df11-49c3-9fe2-9dadb8615404" providerId="ADAL" clId="{90E4A3A2-5B02-4AE1-B7B5-9EF9B4B3069E}" dt="2021-04-01T11:55:45.003" v="108" actId="20577"/>
        <pc:sldMkLst>
          <pc:docMk/>
          <pc:sldMk cId="2967740616" sldId="256"/>
        </pc:sldMkLst>
        <pc:spChg chg="mod">
          <ac:chgData name="정준영" userId="64ba7075-df11-49c3-9fe2-9dadb8615404" providerId="ADAL" clId="{90E4A3A2-5B02-4AE1-B7B5-9EF9B4B3069E}" dt="2021-04-01T11:55:45.003" v="108" actId="20577"/>
          <ac:spMkLst>
            <pc:docMk/>
            <pc:sldMk cId="2967740616" sldId="256"/>
            <ac:spMk id="34" creationId="{00000000-0000-0000-0000-000000000000}"/>
          </ac:spMkLst>
        </pc:spChg>
      </pc:sldChg>
      <pc:sldChg chg="del">
        <pc:chgData name="정준영" userId="64ba7075-df11-49c3-9fe2-9dadb8615404" providerId="ADAL" clId="{90E4A3A2-5B02-4AE1-B7B5-9EF9B4B3069E}" dt="2021-04-01T10:48:02.338" v="24" actId="47"/>
        <pc:sldMkLst>
          <pc:docMk/>
          <pc:sldMk cId="1831481844" sldId="259"/>
        </pc:sldMkLst>
      </pc:sldChg>
      <pc:sldChg chg="del">
        <pc:chgData name="정준영" userId="64ba7075-df11-49c3-9fe2-9dadb8615404" providerId="ADAL" clId="{90E4A3A2-5B02-4AE1-B7B5-9EF9B4B3069E}" dt="2021-04-01T10:48:04.118" v="25" actId="47"/>
        <pc:sldMkLst>
          <pc:docMk/>
          <pc:sldMk cId="2950297556" sldId="260"/>
        </pc:sldMkLst>
      </pc:sldChg>
      <pc:sldChg chg="del">
        <pc:chgData name="정준영" userId="64ba7075-df11-49c3-9fe2-9dadb8615404" providerId="ADAL" clId="{90E4A3A2-5B02-4AE1-B7B5-9EF9B4B3069E}" dt="2021-04-01T10:48:06.608" v="26" actId="47"/>
        <pc:sldMkLst>
          <pc:docMk/>
          <pc:sldMk cId="540809037" sldId="261"/>
        </pc:sldMkLst>
      </pc:sldChg>
      <pc:sldChg chg="addSp delSp mod ord">
        <pc:chgData name="정준영" userId="64ba7075-df11-49c3-9fe2-9dadb8615404" providerId="ADAL" clId="{90E4A3A2-5B02-4AE1-B7B5-9EF9B4B3069E}" dt="2021-04-01T11:35:10.946" v="77" actId="478"/>
        <pc:sldMkLst>
          <pc:docMk/>
          <pc:sldMk cId="2041835427" sldId="262"/>
        </pc:sldMkLst>
        <pc:picChg chg="add del">
          <ac:chgData name="정준영" userId="64ba7075-df11-49c3-9fe2-9dadb8615404" providerId="ADAL" clId="{90E4A3A2-5B02-4AE1-B7B5-9EF9B4B3069E}" dt="2021-04-01T10:46:12.998" v="2" actId="21"/>
          <ac:picMkLst>
            <pc:docMk/>
            <pc:sldMk cId="2041835427" sldId="262"/>
            <ac:picMk id="4" creationId="{01A97DA8-5754-45A6-B2ED-D42CBA72051D}"/>
          </ac:picMkLst>
        </pc:picChg>
        <pc:picChg chg="add del">
          <ac:chgData name="정준영" userId="64ba7075-df11-49c3-9fe2-9dadb8615404" providerId="ADAL" clId="{90E4A3A2-5B02-4AE1-B7B5-9EF9B4B3069E}" dt="2021-04-01T11:35:10.946" v="77" actId="478"/>
          <ac:picMkLst>
            <pc:docMk/>
            <pc:sldMk cId="2041835427" sldId="262"/>
            <ac:picMk id="7" creationId="{E310C7A1-53AD-4E31-B1D6-EC86C77728F3}"/>
          </ac:picMkLst>
        </pc:picChg>
      </pc:sldChg>
      <pc:sldChg chg="addSp delSp modSp add mod">
        <pc:chgData name="정준영" userId="64ba7075-df11-49c3-9fe2-9dadb8615404" providerId="ADAL" clId="{90E4A3A2-5B02-4AE1-B7B5-9EF9B4B3069E}" dt="2021-04-01T11:44:21.396" v="96" actId="1076"/>
        <pc:sldMkLst>
          <pc:docMk/>
          <pc:sldMk cId="3672431341" sldId="263"/>
        </pc:sldMkLst>
        <pc:spChg chg="del">
          <ac:chgData name="정준영" userId="64ba7075-df11-49c3-9fe2-9dadb8615404" providerId="ADAL" clId="{90E4A3A2-5B02-4AE1-B7B5-9EF9B4B3069E}" dt="2021-04-01T10:46:20.806" v="3" actId="478"/>
          <ac:spMkLst>
            <pc:docMk/>
            <pc:sldMk cId="3672431341" sldId="263"/>
            <ac:spMk id="2" creationId="{00000000-0000-0000-0000-000000000000}"/>
          </ac:spMkLst>
        </pc:spChg>
        <pc:spChg chg="del">
          <ac:chgData name="정준영" userId="64ba7075-df11-49c3-9fe2-9dadb8615404" providerId="ADAL" clId="{90E4A3A2-5B02-4AE1-B7B5-9EF9B4B3069E}" dt="2021-04-01T10:46:20.806" v="3" actId="478"/>
          <ac:spMkLst>
            <pc:docMk/>
            <pc:sldMk cId="3672431341" sldId="263"/>
            <ac:spMk id="16" creationId="{1365E2F8-9D3F-4E27-B222-151E785B8862}"/>
          </ac:spMkLst>
        </pc:spChg>
        <pc:picChg chg="add del mod">
          <ac:chgData name="정준영" userId="64ba7075-df11-49c3-9fe2-9dadb8615404" providerId="ADAL" clId="{90E4A3A2-5B02-4AE1-B7B5-9EF9B4B3069E}" dt="2021-04-01T10:54:48.573" v="51" actId="478"/>
          <ac:picMkLst>
            <pc:docMk/>
            <pc:sldMk cId="3672431341" sldId="263"/>
            <ac:picMk id="4" creationId="{C8A5DBD0-2EAA-4389-96A5-F6C823B966F8}"/>
          </ac:picMkLst>
        </pc:picChg>
        <pc:picChg chg="add del mod">
          <ac:chgData name="정준영" userId="64ba7075-df11-49c3-9fe2-9dadb8615404" providerId="ADAL" clId="{90E4A3A2-5B02-4AE1-B7B5-9EF9B4B3069E}" dt="2021-04-01T11:43:49.926" v="88" actId="478"/>
          <ac:picMkLst>
            <pc:docMk/>
            <pc:sldMk cId="3672431341" sldId="263"/>
            <ac:picMk id="7" creationId="{035BBC38-6160-4F22-841B-FE743728FFF1}"/>
          </ac:picMkLst>
        </pc:picChg>
        <pc:picChg chg="add del mod">
          <ac:chgData name="정준영" userId="64ba7075-df11-49c3-9fe2-9dadb8615404" providerId="ADAL" clId="{90E4A3A2-5B02-4AE1-B7B5-9EF9B4B3069E}" dt="2021-04-01T10:54:06.971" v="44" actId="478"/>
          <ac:picMkLst>
            <pc:docMk/>
            <pc:sldMk cId="3672431341" sldId="263"/>
            <ac:picMk id="11" creationId="{EAC83DB4-CB62-4C05-B171-D6F84640F466}"/>
          </ac:picMkLst>
        </pc:picChg>
        <pc:picChg chg="del">
          <ac:chgData name="정준영" userId="64ba7075-df11-49c3-9fe2-9dadb8615404" providerId="ADAL" clId="{90E4A3A2-5B02-4AE1-B7B5-9EF9B4B3069E}" dt="2021-04-01T10:46:20.806" v="3" actId="478"/>
          <ac:picMkLst>
            <pc:docMk/>
            <pc:sldMk cId="3672431341" sldId="263"/>
            <ac:picMk id="12" creationId="{338038FD-9C27-459F-A2DC-214E7EA1E73D}"/>
          </ac:picMkLst>
        </pc:picChg>
        <pc:picChg chg="add mod ord modCrop">
          <ac:chgData name="정준영" userId="64ba7075-df11-49c3-9fe2-9dadb8615404" providerId="ADAL" clId="{90E4A3A2-5B02-4AE1-B7B5-9EF9B4B3069E}" dt="2021-04-01T11:44:21.396" v="96" actId="1076"/>
          <ac:picMkLst>
            <pc:docMk/>
            <pc:sldMk cId="3672431341" sldId="263"/>
            <ac:picMk id="13" creationId="{0F2EA0D8-1127-40B4-A8E9-0CE53ADFF2B6}"/>
          </ac:picMkLst>
        </pc:picChg>
        <pc:picChg chg="add mod">
          <ac:chgData name="정준영" userId="64ba7075-df11-49c3-9fe2-9dadb8615404" providerId="ADAL" clId="{90E4A3A2-5B02-4AE1-B7B5-9EF9B4B3069E}" dt="2021-04-01T11:43:56.780" v="92" actId="1076"/>
          <ac:picMkLst>
            <pc:docMk/>
            <pc:sldMk cId="3672431341" sldId="263"/>
            <ac:picMk id="17" creationId="{EB31252E-311E-44E2-9EEE-BCE4BA63EA58}"/>
          </ac:picMkLst>
        </pc:picChg>
        <pc:picChg chg="del">
          <ac:chgData name="정준영" userId="64ba7075-df11-49c3-9fe2-9dadb8615404" providerId="ADAL" clId="{90E4A3A2-5B02-4AE1-B7B5-9EF9B4B3069E}" dt="2021-04-01T10:46:20.806" v="3" actId="478"/>
          <ac:picMkLst>
            <pc:docMk/>
            <pc:sldMk cId="3672431341" sldId="263"/>
            <ac:picMk id="18" creationId="{7AA2D1DD-8313-4C2B-94A1-56ABEE4CC63E}"/>
          </ac:picMkLst>
        </pc:picChg>
      </pc:sldChg>
      <pc:sldChg chg="addSp delSp modSp add mod">
        <pc:chgData name="정준영" userId="64ba7075-df11-49c3-9fe2-9dadb8615404" providerId="ADAL" clId="{90E4A3A2-5B02-4AE1-B7B5-9EF9B4B3069E}" dt="2021-04-01T10:56:33.311" v="74" actId="1076"/>
        <pc:sldMkLst>
          <pc:docMk/>
          <pc:sldMk cId="533919846" sldId="264"/>
        </pc:sldMkLst>
        <pc:picChg chg="add del mod">
          <ac:chgData name="정준영" userId="64ba7075-df11-49c3-9fe2-9dadb8615404" providerId="ADAL" clId="{90E4A3A2-5B02-4AE1-B7B5-9EF9B4B3069E}" dt="2021-04-01T10:55:39.960" v="57" actId="478"/>
          <ac:picMkLst>
            <pc:docMk/>
            <pc:sldMk cId="533919846" sldId="264"/>
            <ac:picMk id="3" creationId="{334B3FC7-3C2C-47ED-A6A6-1C2329971F80}"/>
          </ac:picMkLst>
        </pc:picChg>
        <pc:picChg chg="del">
          <ac:chgData name="정준영" userId="64ba7075-df11-49c3-9fe2-9dadb8615404" providerId="ADAL" clId="{90E4A3A2-5B02-4AE1-B7B5-9EF9B4B3069E}" dt="2021-04-01T10:48:31.343" v="31" actId="478"/>
          <ac:picMkLst>
            <pc:docMk/>
            <pc:sldMk cId="533919846" sldId="264"/>
            <ac:picMk id="4" creationId="{C8A5DBD0-2EAA-4389-96A5-F6C823B966F8}"/>
          </ac:picMkLst>
        </pc:picChg>
        <pc:picChg chg="add del mod ord">
          <ac:chgData name="정준영" userId="64ba7075-df11-49c3-9fe2-9dadb8615404" providerId="ADAL" clId="{90E4A3A2-5B02-4AE1-B7B5-9EF9B4B3069E}" dt="2021-04-01T10:56:23.105" v="68" actId="478"/>
          <ac:picMkLst>
            <pc:docMk/>
            <pc:sldMk cId="533919846" sldId="264"/>
            <ac:picMk id="7" creationId="{0F643EF7-A678-408C-8297-792904C24B12}"/>
          </ac:picMkLst>
        </pc:picChg>
        <pc:picChg chg="del">
          <ac:chgData name="정준영" userId="64ba7075-df11-49c3-9fe2-9dadb8615404" providerId="ADAL" clId="{90E4A3A2-5B02-4AE1-B7B5-9EF9B4B3069E}" dt="2021-04-01T10:48:30.729" v="30" actId="478"/>
          <ac:picMkLst>
            <pc:docMk/>
            <pc:sldMk cId="533919846" sldId="264"/>
            <ac:picMk id="11" creationId="{EAC83DB4-CB62-4C05-B171-D6F84640F466}"/>
          </ac:picMkLst>
        </pc:picChg>
        <pc:picChg chg="add mod">
          <ac:chgData name="정준영" userId="64ba7075-df11-49c3-9fe2-9dadb8615404" providerId="ADAL" clId="{90E4A3A2-5B02-4AE1-B7B5-9EF9B4B3069E}" dt="2021-04-01T10:55:50.938" v="64" actId="14100"/>
          <ac:picMkLst>
            <pc:docMk/>
            <pc:sldMk cId="533919846" sldId="264"/>
            <ac:picMk id="12" creationId="{6E9DA36E-648C-4057-8402-1BCF057D159C}"/>
          </ac:picMkLst>
        </pc:picChg>
        <pc:picChg chg="add mod">
          <ac:chgData name="정준영" userId="64ba7075-df11-49c3-9fe2-9dadb8615404" providerId="ADAL" clId="{90E4A3A2-5B02-4AE1-B7B5-9EF9B4B3069E}" dt="2021-04-01T10:56:33.311" v="74" actId="1076"/>
          <ac:picMkLst>
            <pc:docMk/>
            <pc:sldMk cId="533919846" sldId="264"/>
            <ac:picMk id="15" creationId="{54E08A61-DAE2-4890-94AE-3957E16A4A65}"/>
          </ac:picMkLst>
        </pc:picChg>
      </pc:sldChg>
      <pc:sldChg chg="delSp modSp add del mod">
        <pc:chgData name="정준영" userId="64ba7075-df11-49c3-9fe2-9dadb8615404" providerId="ADAL" clId="{90E4A3A2-5B02-4AE1-B7B5-9EF9B4B3069E}" dt="2021-04-01T11:44:28.916" v="97" actId="47"/>
        <pc:sldMkLst>
          <pc:docMk/>
          <pc:sldMk cId="970520290" sldId="265"/>
        </pc:sldMkLst>
        <pc:spChg chg="del mod">
          <ac:chgData name="정준영" userId="64ba7075-df11-49c3-9fe2-9dadb8615404" providerId="ADAL" clId="{90E4A3A2-5B02-4AE1-B7B5-9EF9B4B3069E}" dt="2021-04-01T11:35:21.635" v="85"/>
          <ac:spMkLst>
            <pc:docMk/>
            <pc:sldMk cId="970520290" sldId="265"/>
            <ac:spMk id="2" creationId="{00000000-0000-0000-0000-000000000000}"/>
          </ac:spMkLst>
        </pc:spChg>
        <pc:picChg chg="mod">
          <ac:chgData name="정준영" userId="64ba7075-df11-49c3-9fe2-9dadb8615404" providerId="ADAL" clId="{90E4A3A2-5B02-4AE1-B7B5-9EF9B4B3069E}" dt="2021-04-01T11:35:38.198" v="87" actId="1076"/>
          <ac:picMkLst>
            <pc:docMk/>
            <pc:sldMk cId="970520290" sldId="265"/>
            <ac:picMk id="7" creationId="{E310C7A1-53AD-4E31-B1D6-EC86C77728F3}"/>
          </ac:picMkLst>
        </pc:picChg>
        <pc:picChg chg="del">
          <ac:chgData name="정준영" userId="64ba7075-df11-49c3-9fe2-9dadb8615404" providerId="ADAL" clId="{90E4A3A2-5B02-4AE1-B7B5-9EF9B4B3069E}" dt="2021-04-01T11:35:13.362" v="78" actId="478"/>
          <ac:picMkLst>
            <pc:docMk/>
            <pc:sldMk cId="970520290" sldId="265"/>
            <ac:picMk id="11" creationId="{DBA2F53E-670E-48DD-BA7D-99B49D496E8C}"/>
          </ac:picMkLst>
        </pc:picChg>
      </pc:sldChg>
    </pc:docChg>
  </pc:docChgLst>
  <pc:docChgLst>
    <pc:chgData name="정준영" userId="64ba7075-df11-49c3-9fe2-9dadb8615404" providerId="ADAL" clId="{AC16A50B-F09F-49CD-847A-92CA116FBE8A}"/>
    <pc:docChg chg="undo custSel addSld delSld modSld">
      <pc:chgData name="정준영" userId="64ba7075-df11-49c3-9fe2-9dadb8615404" providerId="ADAL" clId="{AC16A50B-F09F-49CD-847A-92CA116FBE8A}" dt="2021-06-02T12:57:29.364" v="1708" actId="14100"/>
      <pc:docMkLst>
        <pc:docMk/>
      </pc:docMkLst>
      <pc:sldChg chg="modSp mod">
        <pc:chgData name="정준영" userId="64ba7075-df11-49c3-9fe2-9dadb8615404" providerId="ADAL" clId="{AC16A50B-F09F-49CD-847A-92CA116FBE8A}" dt="2021-05-27T10:24:20.354" v="32" actId="6549"/>
        <pc:sldMkLst>
          <pc:docMk/>
          <pc:sldMk cId="2967740616" sldId="256"/>
        </pc:sldMkLst>
        <pc:spChg chg="mod">
          <ac:chgData name="정준영" userId="64ba7075-df11-49c3-9fe2-9dadb8615404" providerId="ADAL" clId="{AC16A50B-F09F-49CD-847A-92CA116FBE8A}" dt="2021-05-27T10:24:20.354" v="32" actId="6549"/>
          <ac:spMkLst>
            <pc:docMk/>
            <pc:sldMk cId="2967740616" sldId="256"/>
            <ac:spMk id="22" creationId="{00000000-0000-0000-0000-000000000000}"/>
          </ac:spMkLst>
        </pc:spChg>
        <pc:spChg chg="mod">
          <ac:chgData name="정준영" userId="64ba7075-df11-49c3-9fe2-9dadb8615404" providerId="ADAL" clId="{AC16A50B-F09F-49CD-847A-92CA116FBE8A}" dt="2021-05-27T10:22:07.541" v="2" actId="20577"/>
          <ac:spMkLst>
            <pc:docMk/>
            <pc:sldMk cId="2967740616" sldId="256"/>
            <ac:spMk id="34" creationId="{00000000-0000-0000-0000-000000000000}"/>
          </ac:spMkLst>
        </pc:spChg>
      </pc:sldChg>
      <pc:sldChg chg="addSp modSp mod">
        <pc:chgData name="정준영" userId="64ba7075-df11-49c3-9fe2-9dadb8615404" providerId="ADAL" clId="{AC16A50B-F09F-49CD-847A-92CA116FBE8A}" dt="2021-05-27T11:00:50.842" v="1178" actId="1076"/>
        <pc:sldMkLst>
          <pc:docMk/>
          <pc:sldMk cId="601742496" sldId="257"/>
        </pc:sldMkLst>
        <pc:spChg chg="mod">
          <ac:chgData name="정준영" userId="64ba7075-df11-49c3-9fe2-9dadb8615404" providerId="ADAL" clId="{AC16A50B-F09F-49CD-847A-92CA116FBE8A}" dt="2021-05-27T10:30:14.559" v="950" actId="20577"/>
          <ac:spMkLst>
            <pc:docMk/>
            <pc:sldMk cId="601742496" sldId="257"/>
            <ac:spMk id="2" creationId="{00000000-0000-0000-0000-000000000000}"/>
          </ac:spMkLst>
        </pc:spChg>
        <pc:spChg chg="mod">
          <ac:chgData name="정준영" userId="64ba7075-df11-49c3-9fe2-9dadb8615404" providerId="ADAL" clId="{AC16A50B-F09F-49CD-847A-92CA116FBE8A}" dt="2021-05-27T10:27:12.848" v="508"/>
          <ac:spMkLst>
            <pc:docMk/>
            <pc:sldMk cId="601742496" sldId="257"/>
            <ac:spMk id="9" creationId="{00000000-0000-0000-0000-000000000000}"/>
          </ac:spMkLst>
        </pc:spChg>
        <pc:picChg chg="mod">
          <ac:chgData name="정준영" userId="64ba7075-df11-49c3-9fe2-9dadb8615404" providerId="ADAL" clId="{AC16A50B-F09F-49CD-847A-92CA116FBE8A}" dt="2021-05-27T11:00:48.826" v="1177" actId="1076"/>
          <ac:picMkLst>
            <pc:docMk/>
            <pc:sldMk cId="601742496" sldId="257"/>
            <ac:picMk id="10" creationId="{42977DC1-4251-4105-BDBA-A52F33776A3F}"/>
          </ac:picMkLst>
        </pc:picChg>
        <pc:picChg chg="add mod">
          <ac:chgData name="정준영" userId="64ba7075-df11-49c3-9fe2-9dadb8615404" providerId="ADAL" clId="{AC16A50B-F09F-49CD-847A-92CA116FBE8A}" dt="2021-05-27T11:00:50.842" v="1178" actId="1076"/>
          <ac:picMkLst>
            <pc:docMk/>
            <pc:sldMk cId="601742496" sldId="257"/>
            <ac:picMk id="11" creationId="{22298E6B-CC37-41E5-A9F4-8B3C588CAD9E}"/>
          </ac:picMkLst>
        </pc:picChg>
        <pc:picChg chg="add mod">
          <ac:chgData name="정준영" userId="64ba7075-df11-49c3-9fe2-9dadb8615404" providerId="ADAL" clId="{AC16A50B-F09F-49CD-847A-92CA116FBE8A}" dt="2021-05-27T11:00:50.842" v="1178" actId="1076"/>
          <ac:picMkLst>
            <pc:docMk/>
            <pc:sldMk cId="601742496" sldId="257"/>
            <ac:picMk id="12" creationId="{8FD798E1-585B-4700-8BA5-D06D3FBD18F9}"/>
          </ac:picMkLst>
        </pc:picChg>
      </pc:sldChg>
      <pc:sldChg chg="addSp delSp modSp add del mod">
        <pc:chgData name="정준영" userId="64ba7075-df11-49c3-9fe2-9dadb8615404" providerId="ADAL" clId="{AC16A50B-F09F-49CD-847A-92CA116FBE8A}" dt="2021-06-02T12:37:58.385" v="1503" actId="47"/>
        <pc:sldMkLst>
          <pc:docMk/>
          <pc:sldMk cId="110585128" sldId="258"/>
        </pc:sldMkLst>
        <pc:spChg chg="del">
          <ac:chgData name="정준영" userId="64ba7075-df11-49c3-9fe2-9dadb8615404" providerId="ADAL" clId="{AC16A50B-F09F-49CD-847A-92CA116FBE8A}" dt="2021-05-27T10:30:29.625" v="969" actId="478"/>
          <ac:spMkLst>
            <pc:docMk/>
            <pc:sldMk cId="110585128" sldId="258"/>
            <ac:spMk id="2" creationId="{00000000-0000-0000-0000-000000000000}"/>
          </ac:spMkLst>
        </pc:spChg>
        <pc:spChg chg="mod">
          <ac:chgData name="정준영" userId="64ba7075-df11-49c3-9fe2-9dadb8615404" providerId="ADAL" clId="{AC16A50B-F09F-49CD-847A-92CA116FBE8A}" dt="2021-05-27T10:30:27.084" v="968" actId="1076"/>
          <ac:spMkLst>
            <pc:docMk/>
            <pc:sldMk cId="110585128" sldId="258"/>
            <ac:spMk id="9" creationId="{00000000-0000-0000-0000-000000000000}"/>
          </ac:spMkLst>
        </pc:spChg>
        <pc:spChg chg="add mod">
          <ac:chgData name="정준영" userId="64ba7075-df11-49c3-9fe2-9dadb8615404" providerId="ADAL" clId="{AC16A50B-F09F-49CD-847A-92CA116FBE8A}" dt="2021-05-27T10:53:50.131" v="1169" actId="1076"/>
          <ac:spMkLst>
            <pc:docMk/>
            <pc:sldMk cId="110585128" sldId="258"/>
            <ac:spMk id="34" creationId="{AEB53DB0-F5A8-40B8-9537-645047D44D30}"/>
          </ac:spMkLst>
        </pc:spChg>
        <pc:spChg chg="add mod">
          <ac:chgData name="정준영" userId="64ba7075-df11-49c3-9fe2-9dadb8615404" providerId="ADAL" clId="{AC16A50B-F09F-49CD-847A-92CA116FBE8A}" dt="2021-05-27T10:54:01.588" v="1176" actId="1076"/>
          <ac:spMkLst>
            <pc:docMk/>
            <pc:sldMk cId="110585128" sldId="258"/>
            <ac:spMk id="35" creationId="{22300271-230B-4F0F-A51A-AF83DB6C00F2}"/>
          </ac:spMkLst>
        </pc:spChg>
        <pc:picChg chg="add mod modCrop">
          <ac:chgData name="정준영" userId="64ba7075-df11-49c3-9fe2-9dadb8615404" providerId="ADAL" clId="{AC16A50B-F09F-49CD-847A-92CA116FBE8A}" dt="2021-05-27T10:53:20.539" v="1141" actId="1076"/>
          <ac:picMkLst>
            <pc:docMk/>
            <pc:sldMk cId="110585128" sldId="258"/>
            <ac:picMk id="3" creationId="{E4E6250D-EE46-4F74-9CB1-6C333D017AF4}"/>
          </ac:picMkLst>
        </pc:picChg>
        <pc:picChg chg="add del mod modCrop">
          <ac:chgData name="정준영" userId="64ba7075-df11-49c3-9fe2-9dadb8615404" providerId="ADAL" clId="{AC16A50B-F09F-49CD-847A-92CA116FBE8A}" dt="2021-05-27T10:46:17.514" v="982" actId="478"/>
          <ac:picMkLst>
            <pc:docMk/>
            <pc:sldMk cId="110585128" sldId="258"/>
            <ac:picMk id="4" creationId="{B5B085E5-6F62-4689-A02B-CA3A14B2C47F}"/>
          </ac:picMkLst>
        </pc:picChg>
        <pc:picChg chg="add mod modCrop">
          <ac:chgData name="정준영" userId="64ba7075-df11-49c3-9fe2-9dadb8615404" providerId="ADAL" clId="{AC16A50B-F09F-49CD-847A-92CA116FBE8A}" dt="2021-05-27T10:53:20.539" v="1141" actId="1076"/>
          <ac:picMkLst>
            <pc:docMk/>
            <pc:sldMk cId="110585128" sldId="258"/>
            <ac:picMk id="7" creationId="{85B916DA-850C-4056-B4D4-8067DAD7A0D6}"/>
          </ac:picMkLst>
        </pc:picChg>
        <pc:picChg chg="del mod">
          <ac:chgData name="정준영" userId="64ba7075-df11-49c3-9fe2-9dadb8615404" providerId="ADAL" clId="{AC16A50B-F09F-49CD-847A-92CA116FBE8A}" dt="2021-05-27T10:42:31.560" v="971" actId="478"/>
          <ac:picMkLst>
            <pc:docMk/>
            <pc:sldMk cId="110585128" sldId="258"/>
            <ac:picMk id="10" creationId="{42977DC1-4251-4105-BDBA-A52F33776A3F}"/>
          </ac:picMkLst>
        </pc:picChg>
        <pc:picChg chg="del">
          <ac:chgData name="정준영" userId="64ba7075-df11-49c3-9fe2-9dadb8615404" providerId="ADAL" clId="{AC16A50B-F09F-49CD-847A-92CA116FBE8A}" dt="2021-05-27T10:42:32.492" v="973" actId="478"/>
          <ac:picMkLst>
            <pc:docMk/>
            <pc:sldMk cId="110585128" sldId="258"/>
            <ac:picMk id="11" creationId="{22298E6B-CC37-41E5-A9F4-8B3C588CAD9E}"/>
          </ac:picMkLst>
        </pc:picChg>
        <pc:picChg chg="add mod modCrop">
          <ac:chgData name="정준영" userId="64ba7075-df11-49c3-9fe2-9dadb8615404" providerId="ADAL" clId="{AC16A50B-F09F-49CD-847A-92CA116FBE8A}" dt="2021-05-27T10:53:20.539" v="1141" actId="1076"/>
          <ac:picMkLst>
            <pc:docMk/>
            <pc:sldMk cId="110585128" sldId="258"/>
            <ac:picMk id="11" creationId="{77473D21-6836-4ECF-9657-6237AAD3F54A}"/>
          </ac:picMkLst>
        </pc:picChg>
        <pc:picChg chg="del">
          <ac:chgData name="정준영" userId="64ba7075-df11-49c3-9fe2-9dadb8615404" providerId="ADAL" clId="{AC16A50B-F09F-49CD-847A-92CA116FBE8A}" dt="2021-05-27T10:42:31.913" v="972" actId="478"/>
          <ac:picMkLst>
            <pc:docMk/>
            <pc:sldMk cId="110585128" sldId="258"/>
            <ac:picMk id="12" creationId="{8FD798E1-585B-4700-8BA5-D06D3FBD18F9}"/>
          </ac:picMkLst>
        </pc:picChg>
        <pc:picChg chg="add mod modCrop">
          <ac:chgData name="정준영" userId="64ba7075-df11-49c3-9fe2-9dadb8615404" providerId="ADAL" clId="{AC16A50B-F09F-49CD-847A-92CA116FBE8A}" dt="2021-05-27T10:53:20.539" v="1141" actId="1076"/>
          <ac:picMkLst>
            <pc:docMk/>
            <pc:sldMk cId="110585128" sldId="258"/>
            <ac:picMk id="13" creationId="{B85DB77E-AAAE-4AD5-A90F-FEF93E8F2DE5}"/>
          </ac:picMkLst>
        </pc:picChg>
        <pc:picChg chg="add mod modCrop">
          <ac:chgData name="정준영" userId="64ba7075-df11-49c3-9fe2-9dadb8615404" providerId="ADAL" clId="{AC16A50B-F09F-49CD-847A-92CA116FBE8A}" dt="2021-05-27T10:53:20.539" v="1141" actId="1076"/>
          <ac:picMkLst>
            <pc:docMk/>
            <pc:sldMk cId="110585128" sldId="258"/>
            <ac:picMk id="16" creationId="{D5076913-0EDA-4C6F-857B-4D22B240927B}"/>
          </ac:picMkLst>
        </pc:picChg>
        <pc:picChg chg="add del mod modCrop">
          <ac:chgData name="정준영" userId="64ba7075-df11-49c3-9fe2-9dadb8615404" providerId="ADAL" clId="{AC16A50B-F09F-49CD-847A-92CA116FBE8A}" dt="2021-05-27T10:51:42.991" v="1112" actId="478"/>
          <ac:picMkLst>
            <pc:docMk/>
            <pc:sldMk cId="110585128" sldId="258"/>
            <ac:picMk id="18" creationId="{BFD89DD8-8054-462F-B4B9-C50A6CD00383}"/>
          </ac:picMkLst>
        </pc:picChg>
        <pc:picChg chg="add del mod">
          <ac:chgData name="정준영" userId="64ba7075-df11-49c3-9fe2-9dadb8615404" providerId="ADAL" clId="{AC16A50B-F09F-49CD-847A-92CA116FBE8A}" dt="2021-05-27T10:49:25.198" v="1058" actId="478"/>
          <ac:picMkLst>
            <pc:docMk/>
            <pc:sldMk cId="110585128" sldId="258"/>
            <ac:picMk id="20" creationId="{5788CD10-A4A8-4F8B-89DA-F1B0525EFA32}"/>
          </ac:picMkLst>
        </pc:picChg>
        <pc:picChg chg="add mod modCrop">
          <ac:chgData name="정준영" userId="64ba7075-df11-49c3-9fe2-9dadb8615404" providerId="ADAL" clId="{AC16A50B-F09F-49CD-847A-92CA116FBE8A}" dt="2021-05-27T10:53:32.715" v="1147" actId="1076"/>
          <ac:picMkLst>
            <pc:docMk/>
            <pc:sldMk cId="110585128" sldId="258"/>
            <ac:picMk id="23" creationId="{197D8E87-ED44-47E5-AA05-7043B383F105}"/>
          </ac:picMkLst>
        </pc:picChg>
        <pc:picChg chg="add del mod">
          <ac:chgData name="정준영" userId="64ba7075-df11-49c3-9fe2-9dadb8615404" providerId="ADAL" clId="{AC16A50B-F09F-49CD-847A-92CA116FBE8A}" dt="2021-05-27T10:49:32.289" v="1062" actId="478"/>
          <ac:picMkLst>
            <pc:docMk/>
            <pc:sldMk cId="110585128" sldId="258"/>
            <ac:picMk id="25" creationId="{B6CCD149-199C-49E1-936A-47EC2409BC3E}"/>
          </ac:picMkLst>
        </pc:picChg>
        <pc:picChg chg="add mod modCrop">
          <ac:chgData name="정준영" userId="64ba7075-df11-49c3-9fe2-9dadb8615404" providerId="ADAL" clId="{AC16A50B-F09F-49CD-847A-92CA116FBE8A}" dt="2021-05-27T10:53:28.771" v="1145" actId="1076"/>
          <ac:picMkLst>
            <pc:docMk/>
            <pc:sldMk cId="110585128" sldId="258"/>
            <ac:picMk id="27" creationId="{9662EBA4-2813-4DC7-BA11-FB9C67C1563A}"/>
          </ac:picMkLst>
        </pc:picChg>
        <pc:picChg chg="add mod modCrop">
          <ac:chgData name="정준영" userId="64ba7075-df11-49c3-9fe2-9dadb8615404" providerId="ADAL" clId="{AC16A50B-F09F-49CD-847A-92CA116FBE8A}" dt="2021-05-27T10:53:30.555" v="1146" actId="1076"/>
          <ac:picMkLst>
            <pc:docMk/>
            <pc:sldMk cId="110585128" sldId="258"/>
            <ac:picMk id="29" creationId="{3FDEB47E-1F49-4C7B-8B15-89ED8F3802A0}"/>
          </ac:picMkLst>
        </pc:picChg>
        <pc:picChg chg="add mod modCrop">
          <ac:chgData name="정준영" userId="64ba7075-df11-49c3-9fe2-9dadb8615404" providerId="ADAL" clId="{AC16A50B-F09F-49CD-847A-92CA116FBE8A}" dt="2021-05-27T10:53:25.395" v="1143" actId="1076"/>
          <ac:picMkLst>
            <pc:docMk/>
            <pc:sldMk cId="110585128" sldId="258"/>
            <ac:picMk id="31" creationId="{5D310583-8A39-4763-B439-844AD9DCDC91}"/>
          </ac:picMkLst>
        </pc:picChg>
        <pc:picChg chg="add mod modCrop">
          <ac:chgData name="정준영" userId="64ba7075-df11-49c3-9fe2-9dadb8615404" providerId="ADAL" clId="{AC16A50B-F09F-49CD-847A-92CA116FBE8A}" dt="2021-05-27T10:53:27.347" v="1144" actId="1076"/>
          <ac:picMkLst>
            <pc:docMk/>
            <pc:sldMk cId="110585128" sldId="258"/>
            <ac:picMk id="33" creationId="{7EB998CF-2067-45CB-9572-C422E8F34E29}"/>
          </ac:picMkLst>
        </pc:picChg>
      </pc:sldChg>
      <pc:sldChg chg="del">
        <pc:chgData name="정준영" userId="64ba7075-df11-49c3-9fe2-9dadb8615404" providerId="ADAL" clId="{AC16A50B-F09F-49CD-847A-92CA116FBE8A}" dt="2021-05-27T10:26:24.578" v="468" actId="47"/>
        <pc:sldMkLst>
          <pc:docMk/>
          <pc:sldMk cId="3396901521" sldId="258"/>
        </pc:sldMkLst>
      </pc:sldChg>
      <pc:sldChg chg="addSp delSp modSp add mod">
        <pc:chgData name="정준영" userId="64ba7075-df11-49c3-9fe2-9dadb8615404" providerId="ADAL" clId="{AC16A50B-F09F-49CD-847A-92CA116FBE8A}" dt="2021-06-02T12:37:55.233" v="1502" actId="20577"/>
        <pc:sldMkLst>
          <pc:docMk/>
          <pc:sldMk cId="3488412584" sldId="259"/>
        </pc:sldMkLst>
        <pc:spChg chg="mod">
          <ac:chgData name="정준영" userId="64ba7075-df11-49c3-9fe2-9dadb8615404" providerId="ADAL" clId="{AC16A50B-F09F-49CD-847A-92CA116FBE8A}" dt="2021-06-02T12:37:55.233" v="1502" actId="20577"/>
          <ac:spMkLst>
            <pc:docMk/>
            <pc:sldMk cId="3488412584" sldId="259"/>
            <ac:spMk id="9" creationId="{00000000-0000-0000-0000-000000000000}"/>
          </ac:spMkLst>
        </pc:spChg>
        <pc:spChg chg="mod">
          <ac:chgData name="정준영" userId="64ba7075-df11-49c3-9fe2-9dadb8615404" providerId="ADAL" clId="{AC16A50B-F09F-49CD-847A-92CA116FBE8A}" dt="2021-06-02T12:32:43.822" v="1368" actId="14100"/>
          <ac:spMkLst>
            <pc:docMk/>
            <pc:sldMk cId="3488412584" sldId="259"/>
            <ac:spMk id="34" creationId="{AEB53DB0-F5A8-40B8-9537-645047D44D30}"/>
          </ac:spMkLst>
        </pc:spChg>
        <pc:spChg chg="mod">
          <ac:chgData name="정준영" userId="64ba7075-df11-49c3-9fe2-9dadb8615404" providerId="ADAL" clId="{AC16A50B-F09F-49CD-847A-92CA116FBE8A}" dt="2021-06-02T12:32:22.576" v="1367" actId="20577"/>
          <ac:spMkLst>
            <pc:docMk/>
            <pc:sldMk cId="3488412584" sldId="259"/>
            <ac:spMk id="35" creationId="{22300271-230B-4F0F-A51A-AF83DB6C00F2}"/>
          </ac:spMkLst>
        </pc:spChg>
        <pc:grpChg chg="add mod">
          <ac:chgData name="정준영" userId="64ba7075-df11-49c3-9fe2-9dadb8615404" providerId="ADAL" clId="{AC16A50B-F09F-49CD-847A-92CA116FBE8A}" dt="2021-06-02T12:24:27.039" v="1358" actId="1076"/>
          <ac:grpSpMkLst>
            <pc:docMk/>
            <pc:sldMk cId="3488412584" sldId="259"/>
            <ac:grpSpMk id="39" creationId="{662B5556-F41D-4E1C-8185-14E329DF01BF}"/>
          </ac:grpSpMkLst>
        </pc:grpChg>
        <pc:grpChg chg="add mod">
          <ac:chgData name="정준영" userId="64ba7075-df11-49c3-9fe2-9dadb8615404" providerId="ADAL" clId="{AC16A50B-F09F-49CD-847A-92CA116FBE8A}" dt="2021-06-02T12:37:18.821" v="1472" actId="164"/>
          <ac:grpSpMkLst>
            <pc:docMk/>
            <pc:sldMk cId="3488412584" sldId="259"/>
            <ac:grpSpMk id="62" creationId="{E564A403-2B6F-4DA2-AB9F-17D2FB774C7E}"/>
          </ac:grpSpMkLst>
        </pc:grpChg>
        <pc:picChg chg="del">
          <ac:chgData name="정준영" userId="64ba7075-df11-49c3-9fe2-9dadb8615404" providerId="ADAL" clId="{AC16A50B-F09F-49CD-847A-92CA116FBE8A}" dt="2021-06-02T12:07:35.384" v="1195" actId="478"/>
          <ac:picMkLst>
            <pc:docMk/>
            <pc:sldMk cId="3488412584" sldId="259"/>
            <ac:picMk id="3" creationId="{E4E6250D-EE46-4F74-9CB1-6C333D017AF4}"/>
          </ac:picMkLst>
        </pc:picChg>
        <pc:picChg chg="add mod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4" creationId="{80C66902-6F9A-4E00-8E22-490700FF14B5}"/>
          </ac:picMkLst>
        </pc:picChg>
        <pc:picChg chg="del">
          <ac:chgData name="정준영" userId="64ba7075-df11-49c3-9fe2-9dadb8615404" providerId="ADAL" clId="{AC16A50B-F09F-49CD-847A-92CA116FBE8A}" dt="2021-06-02T12:07:35.089" v="1194" actId="478"/>
          <ac:picMkLst>
            <pc:docMk/>
            <pc:sldMk cId="3488412584" sldId="259"/>
            <ac:picMk id="7" creationId="{85B916DA-850C-4056-B4D4-8067DAD7A0D6}"/>
          </ac:picMkLst>
        </pc:picChg>
        <pc:picChg chg="add mod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10" creationId="{A5F960C8-3A4C-4BB8-88CF-1F3D866654F9}"/>
          </ac:picMkLst>
        </pc:picChg>
        <pc:picChg chg="del">
          <ac:chgData name="정준영" userId="64ba7075-df11-49c3-9fe2-9dadb8615404" providerId="ADAL" clId="{AC16A50B-F09F-49CD-847A-92CA116FBE8A}" dt="2021-06-02T12:07:36.090" v="1197" actId="478"/>
          <ac:picMkLst>
            <pc:docMk/>
            <pc:sldMk cId="3488412584" sldId="259"/>
            <ac:picMk id="11" creationId="{77473D21-6836-4ECF-9657-6237AAD3F54A}"/>
          </ac:picMkLst>
        </pc:picChg>
        <pc:picChg chg="del">
          <ac:chgData name="정준영" userId="64ba7075-df11-49c3-9fe2-9dadb8615404" providerId="ADAL" clId="{AC16A50B-F09F-49CD-847A-92CA116FBE8A}" dt="2021-06-02T12:07:35.755" v="1196" actId="478"/>
          <ac:picMkLst>
            <pc:docMk/>
            <pc:sldMk cId="3488412584" sldId="259"/>
            <ac:picMk id="13" creationId="{B85DB77E-AAAE-4AD5-A90F-FEF93E8F2DE5}"/>
          </ac:picMkLst>
        </pc:picChg>
        <pc:picChg chg="add mod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15" creationId="{4AD92D39-C1A1-437B-9AA4-A080F4886888}"/>
          </ac:picMkLst>
        </pc:picChg>
        <pc:picChg chg="del">
          <ac:chgData name="정준영" userId="64ba7075-df11-49c3-9fe2-9dadb8615404" providerId="ADAL" clId="{AC16A50B-F09F-49CD-847A-92CA116FBE8A}" dt="2021-06-02T12:07:36.395" v="1198" actId="478"/>
          <ac:picMkLst>
            <pc:docMk/>
            <pc:sldMk cId="3488412584" sldId="259"/>
            <ac:picMk id="16" creationId="{D5076913-0EDA-4C6F-857B-4D22B240927B}"/>
          </ac:picMkLst>
        </pc:picChg>
        <pc:picChg chg="add mod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18" creationId="{F2969B64-0C2A-43F1-A8A4-85457D7A702C}"/>
          </ac:picMkLst>
        </pc:picChg>
        <pc:picChg chg="add mod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20" creationId="{0E04A477-4B5F-4E59-93F2-0C0CA61C33EE}"/>
          </ac:picMkLst>
        </pc:picChg>
        <pc:picChg chg="del mod">
          <ac:chgData name="정준영" userId="64ba7075-df11-49c3-9fe2-9dadb8615404" providerId="ADAL" clId="{AC16A50B-F09F-49CD-847A-92CA116FBE8A}" dt="2021-06-02T12:07:37.606" v="1203" actId="478"/>
          <ac:picMkLst>
            <pc:docMk/>
            <pc:sldMk cId="3488412584" sldId="259"/>
            <ac:picMk id="23" creationId="{197D8E87-ED44-47E5-AA05-7043B383F105}"/>
          </ac:picMkLst>
        </pc:picChg>
        <pc:picChg chg="add mod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24" creationId="{A70AB4F5-2886-436E-BA28-00CC01DEE6EF}"/>
          </ac:picMkLst>
        </pc:picChg>
        <pc:picChg chg="add mod modCrop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26" creationId="{768AF0BD-93E6-4887-BBBE-CA79E9BDE948}"/>
          </ac:picMkLst>
        </pc:picChg>
        <pc:picChg chg="del">
          <ac:chgData name="정준영" userId="64ba7075-df11-49c3-9fe2-9dadb8615404" providerId="ADAL" clId="{AC16A50B-F09F-49CD-847A-92CA116FBE8A}" dt="2021-06-02T12:07:37.892" v="1204" actId="478"/>
          <ac:picMkLst>
            <pc:docMk/>
            <pc:sldMk cId="3488412584" sldId="259"/>
            <ac:picMk id="27" creationId="{9662EBA4-2813-4DC7-BA11-FB9C67C1563A}"/>
          </ac:picMkLst>
        </pc:picChg>
        <pc:picChg chg="del">
          <ac:chgData name="정준영" userId="64ba7075-df11-49c3-9fe2-9dadb8615404" providerId="ADAL" clId="{AC16A50B-F09F-49CD-847A-92CA116FBE8A}" dt="2021-06-02T12:07:36.787" v="1199" actId="478"/>
          <ac:picMkLst>
            <pc:docMk/>
            <pc:sldMk cId="3488412584" sldId="259"/>
            <ac:picMk id="29" creationId="{3FDEB47E-1F49-4C7B-8B15-89ED8F3802A0}"/>
          </ac:picMkLst>
        </pc:picChg>
        <pc:picChg chg="add mod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30" creationId="{7A55819C-7CE2-441E-A31F-A5F77BA490F1}"/>
          </ac:picMkLst>
        </pc:picChg>
        <pc:picChg chg="del">
          <ac:chgData name="정준영" userId="64ba7075-df11-49c3-9fe2-9dadb8615404" providerId="ADAL" clId="{AC16A50B-F09F-49CD-847A-92CA116FBE8A}" dt="2021-06-02T12:07:37.075" v="1200" actId="478"/>
          <ac:picMkLst>
            <pc:docMk/>
            <pc:sldMk cId="3488412584" sldId="259"/>
            <ac:picMk id="31" creationId="{5D310583-8A39-4763-B439-844AD9DCDC91}"/>
          </ac:picMkLst>
        </pc:picChg>
        <pc:picChg chg="del">
          <ac:chgData name="정준영" userId="64ba7075-df11-49c3-9fe2-9dadb8615404" providerId="ADAL" clId="{AC16A50B-F09F-49CD-847A-92CA116FBE8A}" dt="2021-06-02T12:07:37.341" v="1201" actId="478"/>
          <ac:picMkLst>
            <pc:docMk/>
            <pc:sldMk cId="3488412584" sldId="259"/>
            <ac:picMk id="33" creationId="{7EB998CF-2067-45CB-9572-C422E8F34E29}"/>
          </ac:picMkLst>
        </pc:picChg>
        <pc:picChg chg="add mod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36" creationId="{A63154FC-DB52-43A4-BB3E-D021A93D2359}"/>
          </ac:picMkLst>
        </pc:picChg>
        <pc:picChg chg="add mod">
          <ac:chgData name="정준영" userId="64ba7075-df11-49c3-9fe2-9dadb8615404" providerId="ADAL" clId="{AC16A50B-F09F-49CD-847A-92CA116FBE8A}" dt="2021-06-02T12:11:25.375" v="1286" actId="164"/>
          <ac:picMkLst>
            <pc:docMk/>
            <pc:sldMk cId="3488412584" sldId="259"/>
            <ac:picMk id="38" creationId="{321408D4-6C48-45BA-90BE-FB6D61051F05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41" creationId="{75E6C0FC-AF14-4809-B5F1-2E5D056F8391}"/>
          </ac:picMkLst>
        </pc:picChg>
        <pc:picChg chg="add del mod">
          <ac:chgData name="정준영" userId="64ba7075-df11-49c3-9fe2-9dadb8615404" providerId="ADAL" clId="{AC16A50B-F09F-49CD-847A-92CA116FBE8A}" dt="2021-06-02T12:35:23.851" v="1428" actId="478"/>
          <ac:picMkLst>
            <pc:docMk/>
            <pc:sldMk cId="3488412584" sldId="259"/>
            <ac:picMk id="43" creationId="{5D5C8E4C-4F31-47DF-A2B1-0C523A9199CB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45" creationId="{56ACBF22-54C0-41C7-AEA4-CC62197BBF0F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47" creationId="{869EDA94-8F19-4928-9CBB-A3FE5F1DE69F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49" creationId="{A8D9C7DB-CA30-4EDC-B870-142218A02819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51" creationId="{5A6457D7-9533-402B-800D-8D08B31E5F75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53" creationId="{D2EF372F-D460-411C-8A32-B52AF2B9855B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55" creationId="{6772DA8A-9F25-48E7-B7A3-853F79E117DA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57" creationId="{A80238C8-2443-4174-8901-9C530F8CF80C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59" creationId="{FD46DEE0-4872-4A85-8A7C-88C8037B4637}"/>
          </ac:picMkLst>
        </pc:picChg>
        <pc:picChg chg="add mod">
          <ac:chgData name="정준영" userId="64ba7075-df11-49c3-9fe2-9dadb8615404" providerId="ADAL" clId="{AC16A50B-F09F-49CD-847A-92CA116FBE8A}" dt="2021-06-02T12:37:18.821" v="1472" actId="164"/>
          <ac:picMkLst>
            <pc:docMk/>
            <pc:sldMk cId="3488412584" sldId="259"/>
            <ac:picMk id="61" creationId="{5A6EA18A-27DD-4F70-BF0C-CF3E47090CAC}"/>
          </ac:picMkLst>
        </pc:picChg>
      </pc:sldChg>
      <pc:sldChg chg="addSp delSp modSp add mod">
        <pc:chgData name="정준영" userId="64ba7075-df11-49c3-9fe2-9dadb8615404" providerId="ADAL" clId="{AC16A50B-F09F-49CD-847A-92CA116FBE8A}" dt="2021-06-02T12:57:29.364" v="1708" actId="14100"/>
        <pc:sldMkLst>
          <pc:docMk/>
          <pc:sldMk cId="3348963191" sldId="260"/>
        </pc:sldMkLst>
        <pc:spChg chg="mod">
          <ac:chgData name="정준영" userId="64ba7075-df11-49c3-9fe2-9dadb8615404" providerId="ADAL" clId="{AC16A50B-F09F-49CD-847A-92CA116FBE8A}" dt="2021-06-02T12:38:09.673" v="1513" actId="20577"/>
          <ac:spMkLst>
            <pc:docMk/>
            <pc:sldMk cId="3348963191" sldId="260"/>
            <ac:spMk id="9" creationId="{00000000-0000-0000-0000-000000000000}"/>
          </ac:spMkLst>
        </pc:spChg>
        <pc:spChg chg="mod">
          <ac:chgData name="정준영" userId="64ba7075-df11-49c3-9fe2-9dadb8615404" providerId="ADAL" clId="{AC16A50B-F09F-49CD-847A-92CA116FBE8A}" dt="2021-06-02T12:52:46.676" v="1660" actId="1076"/>
          <ac:spMkLst>
            <pc:docMk/>
            <pc:sldMk cId="3348963191" sldId="260"/>
            <ac:spMk id="34" creationId="{AEB53DB0-F5A8-40B8-9537-645047D44D30}"/>
          </ac:spMkLst>
        </pc:spChg>
        <pc:spChg chg="del">
          <ac:chgData name="정준영" userId="64ba7075-df11-49c3-9fe2-9dadb8615404" providerId="ADAL" clId="{AC16A50B-F09F-49CD-847A-92CA116FBE8A}" dt="2021-06-02T12:48:39.310" v="1591" actId="478"/>
          <ac:spMkLst>
            <pc:docMk/>
            <pc:sldMk cId="3348963191" sldId="260"/>
            <ac:spMk id="35" creationId="{22300271-230B-4F0F-A51A-AF83DB6C00F2}"/>
          </ac:spMkLst>
        </pc:spChg>
        <pc:spChg chg="add mod">
          <ac:chgData name="정준영" userId="64ba7075-df11-49c3-9fe2-9dadb8615404" providerId="ADAL" clId="{AC16A50B-F09F-49CD-847A-92CA116FBE8A}" dt="2021-06-02T12:52:38.700" v="1658" actId="1076"/>
          <ac:spMkLst>
            <pc:docMk/>
            <pc:sldMk cId="3348963191" sldId="260"/>
            <ac:spMk id="58" creationId="{81BF70C8-477A-45D4-805C-E012B9333FA9}"/>
          </ac:spMkLst>
        </pc:spChg>
        <pc:spChg chg="add mod">
          <ac:chgData name="정준영" userId="64ba7075-df11-49c3-9fe2-9dadb8615404" providerId="ADAL" clId="{AC16A50B-F09F-49CD-847A-92CA116FBE8A}" dt="2021-06-02T12:52:41.922" v="1659" actId="113"/>
          <ac:spMkLst>
            <pc:docMk/>
            <pc:sldMk cId="3348963191" sldId="260"/>
            <ac:spMk id="60" creationId="{4582EA0F-9DDD-4620-A7FA-91A54960248C}"/>
          </ac:spMkLst>
        </pc:spChg>
        <pc:spChg chg="add del mod">
          <ac:chgData name="정준영" userId="64ba7075-df11-49c3-9fe2-9dadb8615404" providerId="ADAL" clId="{AC16A50B-F09F-49CD-847A-92CA116FBE8A}" dt="2021-06-02T12:54:13" v="1673" actId="478"/>
          <ac:spMkLst>
            <pc:docMk/>
            <pc:sldMk cId="3348963191" sldId="260"/>
            <ac:spMk id="73" creationId="{918276D1-66C9-4B64-86D3-FB76F0F2FA98}"/>
          </ac:spMkLst>
        </pc:spChg>
        <pc:spChg chg="add del mod">
          <ac:chgData name="정준영" userId="64ba7075-df11-49c3-9fe2-9dadb8615404" providerId="ADAL" clId="{AC16A50B-F09F-49CD-847A-92CA116FBE8A}" dt="2021-06-02T12:54:15.305" v="1674" actId="478"/>
          <ac:spMkLst>
            <pc:docMk/>
            <pc:sldMk cId="3348963191" sldId="260"/>
            <ac:spMk id="74" creationId="{0B753D0E-6363-418F-9B81-9BBAB102324F}"/>
          </ac:spMkLst>
        </pc:spChg>
        <pc:spChg chg="add mod">
          <ac:chgData name="정준영" userId="64ba7075-df11-49c3-9fe2-9dadb8615404" providerId="ADAL" clId="{AC16A50B-F09F-49CD-847A-92CA116FBE8A}" dt="2021-06-02T12:56:02.909" v="1685" actId="207"/>
          <ac:spMkLst>
            <pc:docMk/>
            <pc:sldMk cId="3348963191" sldId="260"/>
            <ac:spMk id="76" creationId="{18930E55-AEED-4EE8-9149-BDA150DAF3B4}"/>
          </ac:spMkLst>
        </pc:spChg>
        <pc:spChg chg="add del mod">
          <ac:chgData name="정준영" userId="64ba7075-df11-49c3-9fe2-9dadb8615404" providerId="ADAL" clId="{AC16A50B-F09F-49CD-847A-92CA116FBE8A}" dt="2021-06-02T12:55:15.057" v="1682" actId="478"/>
          <ac:spMkLst>
            <pc:docMk/>
            <pc:sldMk cId="3348963191" sldId="260"/>
            <ac:spMk id="77" creationId="{8A248FFB-27A8-4E05-A510-B4B06FDACACB}"/>
          </ac:spMkLst>
        </pc:spChg>
        <pc:grpChg chg="del">
          <ac:chgData name="정준영" userId="64ba7075-df11-49c3-9fe2-9dadb8615404" providerId="ADAL" clId="{AC16A50B-F09F-49CD-847A-92CA116FBE8A}" dt="2021-06-02T12:38:12.235" v="1514" actId="478"/>
          <ac:grpSpMkLst>
            <pc:docMk/>
            <pc:sldMk cId="3348963191" sldId="260"/>
            <ac:grpSpMk id="39" creationId="{662B5556-F41D-4E1C-8185-14E329DF01BF}"/>
          </ac:grpSpMkLst>
        </pc:grpChg>
        <pc:grpChg chg="del">
          <ac:chgData name="정준영" userId="64ba7075-df11-49c3-9fe2-9dadb8615404" providerId="ADAL" clId="{AC16A50B-F09F-49CD-847A-92CA116FBE8A}" dt="2021-06-02T12:38:12.603" v="1515" actId="478"/>
          <ac:grpSpMkLst>
            <pc:docMk/>
            <pc:sldMk cId="3348963191" sldId="260"/>
            <ac:grpSpMk id="62" creationId="{E564A403-2B6F-4DA2-AB9F-17D2FB774C7E}"/>
          </ac:grpSpMkLst>
        </pc:grpChg>
        <pc:grpChg chg="add mod">
          <ac:chgData name="정준영" userId="64ba7075-df11-49c3-9fe2-9dadb8615404" providerId="ADAL" clId="{AC16A50B-F09F-49CD-847A-92CA116FBE8A}" dt="2021-06-02T12:50:52.405" v="1639" actId="1076"/>
          <ac:grpSpMkLst>
            <pc:docMk/>
            <pc:sldMk cId="3348963191" sldId="260"/>
            <ac:grpSpMk id="71" creationId="{11FE0277-E56B-4A0F-9166-3789DAD3CA24}"/>
          </ac:grpSpMkLst>
        </pc:grpChg>
        <pc:grpChg chg="add mod">
          <ac:chgData name="정준영" userId="64ba7075-df11-49c3-9fe2-9dadb8615404" providerId="ADAL" clId="{AC16A50B-F09F-49CD-847A-92CA116FBE8A}" dt="2021-06-02T12:57:29.364" v="1708" actId="14100"/>
          <ac:grpSpMkLst>
            <pc:docMk/>
            <pc:sldMk cId="3348963191" sldId="260"/>
            <ac:grpSpMk id="90" creationId="{440FDF9C-EEEE-4322-A34A-391D03E040FD}"/>
          </ac:grpSpMkLst>
        </pc:grp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3" creationId="{A208FCF4-5183-447D-9CE3-AA381DE6FC9E}"/>
          </ac:picMkLst>
        </pc:pic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7" creationId="{FA1B7AA4-129E-4EA1-B3B6-2E2EEF8012F6}"/>
          </ac:picMkLst>
        </pc:picChg>
        <pc:picChg chg="add del mod">
          <ac:chgData name="정준영" userId="64ba7075-df11-49c3-9fe2-9dadb8615404" providerId="ADAL" clId="{AC16A50B-F09F-49CD-847A-92CA116FBE8A}" dt="2021-06-02T12:46:17.353" v="1558" actId="478"/>
          <ac:picMkLst>
            <pc:docMk/>
            <pc:sldMk cId="3348963191" sldId="260"/>
            <ac:picMk id="12" creationId="{B18DFAD5-2432-4F89-AA82-9A232EB8F56A}"/>
          </ac:picMkLst>
        </pc:pic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16" creationId="{39BDD7A0-43D3-42F0-908D-DFF97B2DB1A7}"/>
          </ac:picMkLst>
        </pc:pic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19" creationId="{A7C123BC-8541-490C-B596-117B462725D8}"/>
          </ac:picMkLst>
        </pc:pic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23" creationId="{1269FB26-DDD0-407A-BEDC-404F8A3EE356}"/>
          </ac:picMkLst>
        </pc:pic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27" creationId="{B6200EA1-E4F6-4283-B420-61751359AB3B}"/>
          </ac:picMkLst>
        </pc:pic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29" creationId="{1721324A-7E86-4041-9D0D-478C9FCA9A50}"/>
          </ac:picMkLst>
        </pc:pic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32" creationId="{54AA6A3D-1AC6-49D4-A1BF-BFA87F50F0AE}"/>
          </ac:picMkLst>
        </pc:pic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37" creationId="{A0CB86B7-3CA0-4C7E-B508-F1770261F260}"/>
          </ac:picMkLst>
        </pc:picChg>
        <pc:picChg chg="add del mod">
          <ac:chgData name="정준영" userId="64ba7075-df11-49c3-9fe2-9dadb8615404" providerId="ADAL" clId="{AC16A50B-F09F-49CD-847A-92CA116FBE8A}" dt="2021-06-02T12:46:16.730" v="1557" actId="478"/>
          <ac:picMkLst>
            <pc:docMk/>
            <pc:sldMk cId="3348963191" sldId="260"/>
            <ac:picMk id="42" creationId="{B1682F27-807B-45F9-AFE1-C9619EBC6259}"/>
          </ac:picMkLst>
        </pc:picChg>
        <pc:picChg chg="add del mod">
          <ac:chgData name="정준영" userId="64ba7075-df11-49c3-9fe2-9dadb8615404" providerId="ADAL" clId="{AC16A50B-F09F-49CD-847A-92CA116FBE8A}" dt="2021-06-02T12:46:16.259" v="1556" actId="478"/>
          <ac:picMkLst>
            <pc:docMk/>
            <pc:sldMk cId="3348963191" sldId="260"/>
            <ac:picMk id="44" creationId="{C3A66F05-3034-44CD-8313-ED42596D543B}"/>
          </ac:picMkLst>
        </pc:picChg>
        <pc:picChg chg="add del">
          <ac:chgData name="정준영" userId="64ba7075-df11-49c3-9fe2-9dadb8615404" providerId="ADAL" clId="{AC16A50B-F09F-49CD-847A-92CA116FBE8A}" dt="2021-06-02T12:44:37.746" v="1555" actId="22"/>
          <ac:picMkLst>
            <pc:docMk/>
            <pc:sldMk cId="3348963191" sldId="260"/>
            <ac:picMk id="48" creationId="{1E5E9448-A63E-4200-9C85-5C74FB89F977}"/>
          </ac:picMkLst>
        </pc:picChg>
        <pc:picChg chg="add mod">
          <ac:chgData name="정준영" userId="64ba7075-df11-49c3-9fe2-9dadb8615404" providerId="ADAL" clId="{AC16A50B-F09F-49CD-847A-92CA116FBE8A}" dt="2021-06-02T12:50:35.934" v="1635" actId="164"/>
          <ac:picMkLst>
            <pc:docMk/>
            <pc:sldMk cId="3348963191" sldId="260"/>
            <ac:picMk id="52" creationId="{249E0901-D213-4A30-BAC9-28EAA8B9806D}"/>
          </ac:picMkLst>
        </pc:picChg>
        <pc:picChg chg="add mod">
          <ac:chgData name="정준영" userId="64ba7075-df11-49c3-9fe2-9dadb8615404" providerId="ADAL" clId="{AC16A50B-F09F-49CD-847A-92CA116FBE8A}" dt="2021-06-02T12:50:35.934" v="1635" actId="164"/>
          <ac:picMkLst>
            <pc:docMk/>
            <pc:sldMk cId="3348963191" sldId="260"/>
            <ac:picMk id="56" creationId="{1E6CFC42-6486-497E-804A-F253805BB79C}"/>
          </ac:picMkLst>
        </pc:picChg>
        <pc:picChg chg="add mod">
          <ac:chgData name="정준영" userId="64ba7075-df11-49c3-9fe2-9dadb8615404" providerId="ADAL" clId="{AC16A50B-F09F-49CD-847A-92CA116FBE8A}" dt="2021-06-02T12:50:35.934" v="1635" actId="164"/>
          <ac:picMkLst>
            <pc:docMk/>
            <pc:sldMk cId="3348963191" sldId="260"/>
            <ac:picMk id="64" creationId="{1489207F-480F-4C42-ABD5-F05FA990DF57}"/>
          </ac:picMkLst>
        </pc:picChg>
        <pc:picChg chg="add mod">
          <ac:chgData name="정준영" userId="64ba7075-df11-49c3-9fe2-9dadb8615404" providerId="ADAL" clId="{AC16A50B-F09F-49CD-847A-92CA116FBE8A}" dt="2021-06-02T12:50:35.934" v="1635" actId="164"/>
          <ac:picMkLst>
            <pc:docMk/>
            <pc:sldMk cId="3348963191" sldId="260"/>
            <ac:picMk id="66" creationId="{5653C4AA-D21C-4FB7-AABA-CA94A9171B13}"/>
          </ac:picMkLst>
        </pc:picChg>
        <pc:picChg chg="add mod">
          <ac:chgData name="정준영" userId="64ba7075-df11-49c3-9fe2-9dadb8615404" providerId="ADAL" clId="{AC16A50B-F09F-49CD-847A-92CA116FBE8A}" dt="2021-06-02T12:50:35.934" v="1635" actId="164"/>
          <ac:picMkLst>
            <pc:docMk/>
            <pc:sldMk cId="3348963191" sldId="260"/>
            <ac:picMk id="68" creationId="{4DEB1029-65AC-4E27-8BE6-71FFFF248318}"/>
          </ac:picMkLst>
        </pc:picChg>
        <pc:picChg chg="add mod">
          <ac:chgData name="정준영" userId="64ba7075-df11-49c3-9fe2-9dadb8615404" providerId="ADAL" clId="{AC16A50B-F09F-49CD-847A-92CA116FBE8A}" dt="2021-06-02T12:50:35.934" v="1635" actId="164"/>
          <ac:picMkLst>
            <pc:docMk/>
            <pc:sldMk cId="3348963191" sldId="260"/>
            <ac:picMk id="70" creationId="{2C59F0AC-0A06-4583-AE6B-5DEB5CCB067F}"/>
          </ac:picMkLst>
        </pc:picChg>
        <pc:picChg chg="add mod">
          <ac:chgData name="정준영" userId="64ba7075-df11-49c3-9fe2-9dadb8615404" providerId="ADAL" clId="{AC16A50B-F09F-49CD-847A-92CA116FBE8A}" dt="2021-06-02T12:57:19.259" v="1705" actId="164"/>
          <ac:picMkLst>
            <pc:docMk/>
            <pc:sldMk cId="3348963191" sldId="260"/>
            <ac:picMk id="79" creationId="{773C3B9B-F693-412D-B234-BA912D0D2DBC}"/>
          </ac:picMkLst>
        </pc:picChg>
        <pc:picChg chg="add mod">
          <ac:chgData name="정준영" userId="64ba7075-df11-49c3-9fe2-9dadb8615404" providerId="ADAL" clId="{AC16A50B-F09F-49CD-847A-92CA116FBE8A}" dt="2021-06-02T12:57:19.259" v="1705" actId="164"/>
          <ac:picMkLst>
            <pc:docMk/>
            <pc:sldMk cId="3348963191" sldId="260"/>
            <ac:picMk id="81" creationId="{963E3A68-F3FA-487B-BD46-93421DAB1986}"/>
          </ac:picMkLst>
        </pc:picChg>
        <pc:picChg chg="add mod">
          <ac:chgData name="정준영" userId="64ba7075-df11-49c3-9fe2-9dadb8615404" providerId="ADAL" clId="{AC16A50B-F09F-49CD-847A-92CA116FBE8A}" dt="2021-06-02T12:57:19.259" v="1705" actId="164"/>
          <ac:picMkLst>
            <pc:docMk/>
            <pc:sldMk cId="3348963191" sldId="260"/>
            <ac:picMk id="83" creationId="{E08AB62A-8855-47AA-B758-BE281B9DECF7}"/>
          </ac:picMkLst>
        </pc:picChg>
        <pc:picChg chg="add mod">
          <ac:chgData name="정준영" userId="64ba7075-df11-49c3-9fe2-9dadb8615404" providerId="ADAL" clId="{AC16A50B-F09F-49CD-847A-92CA116FBE8A}" dt="2021-06-02T12:57:19.259" v="1705" actId="164"/>
          <ac:picMkLst>
            <pc:docMk/>
            <pc:sldMk cId="3348963191" sldId="260"/>
            <ac:picMk id="85" creationId="{9419A0AF-B0DA-4C2D-B701-9F899D31DB23}"/>
          </ac:picMkLst>
        </pc:picChg>
        <pc:picChg chg="add mod">
          <ac:chgData name="정준영" userId="64ba7075-df11-49c3-9fe2-9dadb8615404" providerId="ADAL" clId="{AC16A50B-F09F-49CD-847A-92CA116FBE8A}" dt="2021-06-02T12:57:19.259" v="1705" actId="164"/>
          <ac:picMkLst>
            <pc:docMk/>
            <pc:sldMk cId="3348963191" sldId="260"/>
            <ac:picMk id="87" creationId="{8F06F1B7-358B-4154-B84A-A33B42AAF7AF}"/>
          </ac:picMkLst>
        </pc:picChg>
        <pc:picChg chg="add mod">
          <ac:chgData name="정준영" userId="64ba7075-df11-49c3-9fe2-9dadb8615404" providerId="ADAL" clId="{AC16A50B-F09F-49CD-847A-92CA116FBE8A}" dt="2021-06-02T12:57:19.259" v="1705" actId="164"/>
          <ac:picMkLst>
            <pc:docMk/>
            <pc:sldMk cId="3348963191" sldId="260"/>
            <ac:picMk id="89" creationId="{4322740A-39C3-426B-8F8E-1BE52E440F38}"/>
          </ac:picMkLst>
        </pc:picChg>
      </pc:sldChg>
      <pc:sldChg chg="del">
        <pc:chgData name="정준영" userId="64ba7075-df11-49c3-9fe2-9dadb8615404" providerId="ADAL" clId="{AC16A50B-F09F-49CD-847A-92CA116FBE8A}" dt="2021-05-27T10:26:27.332" v="471" actId="47"/>
        <pc:sldMkLst>
          <pc:docMk/>
          <pc:sldMk cId="2041835427" sldId="262"/>
        </pc:sldMkLst>
      </pc:sldChg>
      <pc:sldChg chg="del">
        <pc:chgData name="정준영" userId="64ba7075-df11-49c3-9fe2-9dadb8615404" providerId="ADAL" clId="{AC16A50B-F09F-49CD-847A-92CA116FBE8A}" dt="2021-05-27T10:26:25.613" v="469" actId="47"/>
        <pc:sldMkLst>
          <pc:docMk/>
          <pc:sldMk cId="3672431341" sldId="263"/>
        </pc:sldMkLst>
      </pc:sldChg>
      <pc:sldChg chg="del">
        <pc:chgData name="정준영" userId="64ba7075-df11-49c3-9fe2-9dadb8615404" providerId="ADAL" clId="{AC16A50B-F09F-49CD-847A-92CA116FBE8A}" dt="2021-05-27T10:26:26.410" v="470" actId="47"/>
        <pc:sldMkLst>
          <pc:docMk/>
          <pc:sldMk cId="533919846" sldId="2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4607B36-BC03-4E8D-82A7-E9E61FA40BCE}" type="datetime1">
              <a:rPr lang="ko-KR" altLang="en-US"/>
              <a:pPr lvl="0">
                <a:defRPr/>
              </a:pPr>
              <a:t>2021-06-02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E5E0DF6-A008-4755-BBC6-E537F25FD3A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F149D6C-842D-450D-8060-F61AF9EEC581}" type="datetime1">
              <a:rPr lang="ko-KR" altLang="en-US"/>
              <a:pPr lvl="0">
                <a:defRPr/>
              </a:pPr>
              <a:t>2021-06-02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3B17D42-E74A-4CD5-9B3E-1DAADFE57D0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3B17D42-E74A-4CD5-9B3E-1DAADFE57D05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3B17D42-E74A-4CD5-9B3E-1DAADFE57D05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6970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3B17D42-E74A-4CD5-9B3E-1DAADFE57D05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73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4530"/>
            <a:ext cx="7429500" cy="2387600"/>
          </a:xfrm>
        </p:spPr>
        <p:txBody>
          <a:bodyPr anchor="b">
            <a:normAutofit/>
          </a:bodyPr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 algn="ctr">
              <a:buNone/>
              <a:defRPr sz="2275"/>
            </a:lvl2pPr>
            <a:lvl3pPr marL="742950" indent="0" algn="ctr">
              <a:buNone/>
              <a:defRPr sz="1950"/>
            </a:lvl3pPr>
            <a:lvl4pPr marL="1114425" indent="0" algn="ctr">
              <a:buNone/>
              <a:defRPr sz="1625"/>
            </a:lvl4pPr>
            <a:lvl5pPr marL="1485900" indent="0" algn="ctr">
              <a:buNone/>
              <a:defRPr sz="1625"/>
            </a:lvl5pPr>
            <a:lvl6pPr marL="1857375" indent="0" algn="ctr">
              <a:buNone/>
              <a:defRPr sz="1625"/>
            </a:lvl6pPr>
            <a:lvl7pPr marL="2228850" indent="0" algn="ctr">
              <a:buNone/>
              <a:defRPr sz="1625"/>
            </a:lvl7pPr>
            <a:lvl8pPr marL="2600325" indent="0" algn="ctr">
              <a:buNone/>
              <a:defRPr sz="1625"/>
            </a:lvl8pPr>
            <a:lvl9pPr marL="2971800" indent="0" algn="ctr">
              <a:buNone/>
              <a:defRPr sz="1625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46B4-A80C-40F2-A388-9C547F51D489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5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AC752-B9BC-4A93-8B1E-86924A48246B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62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0362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0367"/>
            <a:ext cx="6284119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1BB9-A8E0-4798-98F9-537132000159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50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59AF5-122D-4CD1-8973-55891A3DDBFD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20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0" y="1712423"/>
            <a:ext cx="8543925" cy="2851208"/>
          </a:xfrm>
        </p:spPr>
        <p:txBody>
          <a:bodyPr anchor="b">
            <a:normAutofit/>
          </a:bodyPr>
          <a:lstStyle>
            <a:lvl1pPr>
              <a:defRPr sz="4875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0" y="4552638"/>
            <a:ext cx="8543925" cy="1500187"/>
          </a:xfrm>
        </p:spPr>
        <p:txBody>
          <a:bodyPr anchor="t">
            <a:normAutofit/>
          </a:bodyPr>
          <a:lstStyle>
            <a:lvl1pPr marL="0" indent="0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5CA9-2AEA-4FDF-A7A9-3D888DFC9532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56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6666" y="1828803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8803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BCA-2092-4FF4-B880-9EAB6AC589C1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45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6" y="1681852"/>
            <a:ext cx="4189413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666" y="2507555"/>
            <a:ext cx="4189413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5" y="1681851"/>
            <a:ext cx="421005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5" y="2507555"/>
            <a:ext cx="421005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8D44-B224-4FC0-AAD3-4CC6A75F3CC8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3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8D5D-6AC8-4EFE-AF5F-B693F39A86E5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C79C-41D3-4CBF-B190-1830D3D90066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0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5" y="457205"/>
            <a:ext cx="3194685" cy="1600197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0051" y="990600"/>
            <a:ext cx="5014913" cy="487680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5" y="2057399"/>
            <a:ext cx="3194685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0FD7-A78B-4133-AD4C-83D4CE5EC08C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81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5" y="457200"/>
            <a:ext cx="3194685" cy="1600200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0051" y="990600"/>
            <a:ext cx="5014913" cy="4876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5" y="2057400"/>
            <a:ext cx="3194685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CA32-BAFB-4F18-B7A2-1F044BB6CE2B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6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667" y="365760"/>
            <a:ext cx="854392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7" y="1828803"/>
            <a:ext cx="854392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88491A-9016-4923-BE6D-FEAFBCE370F4}" type="datetime1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5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1741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BC602-7691-453F-BEE9-37511203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4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Wingdings 2" pitchFamily="18" charset="2"/>
        <a:buChar char="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eg"/><Relationship Id="rId18" Type="http://schemas.openxmlformats.org/officeDocument/2006/relationships/image" Target="../media/image20.jpg"/><Relationship Id="rId3" Type="http://schemas.openxmlformats.org/officeDocument/2006/relationships/image" Target="../media/image2.pn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47"/>
          <a:stretch/>
        </p:blipFill>
        <p:spPr>
          <a:xfrm>
            <a:off x="-2" y="1"/>
            <a:ext cx="9910356" cy="661475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" y="207362"/>
            <a:ext cx="9906001" cy="3843165"/>
          </a:xfrm>
          <a:prstGeom prst="rect">
            <a:avLst/>
          </a:prstGeom>
          <a:solidFill>
            <a:srgbClr val="EDEDEE"/>
          </a:solidFill>
          <a:ln>
            <a:solidFill>
              <a:srgbClr val="ED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16" name="직사각형 15"/>
          <p:cNvSpPr/>
          <p:nvPr/>
        </p:nvSpPr>
        <p:spPr>
          <a:xfrm>
            <a:off x="0" y="6631850"/>
            <a:ext cx="9906000" cy="22695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20" name="직사각형 19"/>
          <p:cNvSpPr/>
          <p:nvPr/>
        </p:nvSpPr>
        <p:spPr>
          <a:xfrm>
            <a:off x="0" y="4050528"/>
            <a:ext cx="9906000" cy="49039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22" name="TextBox 21"/>
          <p:cNvSpPr txBox="1"/>
          <p:nvPr/>
        </p:nvSpPr>
        <p:spPr>
          <a:xfrm>
            <a:off x="381700" y="1786851"/>
            <a:ext cx="634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99D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Mini Project 3</a:t>
            </a:r>
            <a:endParaRPr lang="ko-KR" altLang="en-US" sz="2800" dirty="0">
              <a:solidFill>
                <a:srgbClr val="0099D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4355" y="-8546"/>
            <a:ext cx="9910355" cy="205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34" name="TextBox 33"/>
          <p:cNvSpPr txBox="1"/>
          <p:nvPr/>
        </p:nvSpPr>
        <p:spPr>
          <a:xfrm>
            <a:off x="6474772" y="2873897"/>
            <a:ext cx="307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>
                <a:solidFill>
                  <a:srgbClr val="2F1F1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산업인공지능</a:t>
            </a:r>
            <a:endParaRPr lang="en-US" altLang="ko-KR" sz="1500" dirty="0">
              <a:solidFill>
                <a:srgbClr val="2F1F1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500" dirty="0">
                <a:solidFill>
                  <a:srgbClr val="2F1F1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2021254002</a:t>
            </a:r>
          </a:p>
          <a:p>
            <a:pPr algn="r"/>
            <a:r>
              <a:rPr lang="ko-KR" altLang="en-US" sz="1500" dirty="0">
                <a:solidFill>
                  <a:srgbClr val="2F1F1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정준영</a:t>
            </a:r>
            <a:endParaRPr lang="en-US" altLang="ko-KR" sz="1500" dirty="0">
              <a:solidFill>
                <a:srgbClr val="2F1F1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500" dirty="0">
                <a:solidFill>
                  <a:srgbClr val="2F1F1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2021.05.27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23E119-9BCD-4729-9C19-11A5F1EC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4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8" name="직사각형 7"/>
          <p:cNvSpPr/>
          <p:nvPr/>
        </p:nvSpPr>
        <p:spPr>
          <a:xfrm flipV="1">
            <a:off x="327581" y="1155019"/>
            <a:ext cx="8126168" cy="25807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9" name="TextBox 8"/>
          <p:cNvSpPr txBox="1"/>
          <p:nvPr/>
        </p:nvSpPr>
        <p:spPr>
          <a:xfrm>
            <a:off x="306860" y="314064"/>
            <a:ext cx="6926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ResNet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모델을 전이학습으로 하는 방법을 사용하여 현업에서 분류가 필요한 영상을 학습</a:t>
            </a:r>
          </a:p>
        </p:txBody>
      </p:sp>
      <p:sp>
        <p:nvSpPr>
          <p:cNvPr id="14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7494264" y="6539057"/>
            <a:ext cx="2228850" cy="365125"/>
          </a:xfrm>
        </p:spPr>
        <p:txBody>
          <a:bodyPr/>
          <a:lstStyle/>
          <a:p>
            <a:r>
              <a:rPr lang="en-US" altLang="ko-KR" sz="1000"/>
              <a:t>PASE </a:t>
            </a:r>
            <a:fld id="{59ABC602-7691-453F-BEE9-37511203FF72}" type="slidenum">
              <a:rPr lang="ko-KR" altLang="en-US" sz="1000"/>
              <a:t>2</a:t>
            </a:fld>
            <a:endParaRPr lang="ko-KR" altLang="en-US" sz="1000"/>
          </a:p>
        </p:txBody>
      </p:sp>
      <p:sp>
        <p:nvSpPr>
          <p:cNvPr id="2" name="TextBox 1"/>
          <p:cNvSpPr txBox="1"/>
          <p:nvPr/>
        </p:nvSpPr>
        <p:spPr>
          <a:xfrm>
            <a:off x="362466" y="1485054"/>
            <a:ext cx="755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당사에서 개발하고 있는 방역로봇의 콘텐츠에 적용 가능한 데이터를 선택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 착용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미착용을 검출하기 위하여 학습을 진행하고자 함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9F3831-3BD4-4EEB-A0EA-E958E978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2977DC1-4251-4105-BDBA-A52F3377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493" t="57492"/>
          <a:stretch>
            <a:fillRect/>
          </a:stretch>
        </p:blipFill>
        <p:spPr>
          <a:xfrm>
            <a:off x="1484227" y="3503375"/>
            <a:ext cx="3186811" cy="230797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298E6B-CC37-41E5-A9F4-8B3C588CA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684" y="3155526"/>
            <a:ext cx="1647407" cy="2042562"/>
          </a:xfrm>
          <a:prstGeom prst="rect">
            <a:avLst/>
          </a:prstGeom>
        </p:spPr>
      </p:pic>
      <p:pic>
        <p:nvPicPr>
          <p:cNvPr id="12" name="Picture 4" descr="사람 옆모습 이미지 검색결과">
            <a:extLst>
              <a:ext uri="{FF2B5EF4-FFF2-40B4-BE49-F238E27FC236}">
                <a16:creationId xmlns:a16="http://schemas.microsoft.com/office/drawing/2014/main" id="{8FD798E1-585B-4700-8BA5-D06D3FBD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42" y="3155526"/>
            <a:ext cx="1069085" cy="213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74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8" name="직사각형 7"/>
          <p:cNvSpPr/>
          <p:nvPr/>
        </p:nvSpPr>
        <p:spPr>
          <a:xfrm flipV="1">
            <a:off x="327581" y="1155019"/>
            <a:ext cx="8126168" cy="25807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9" name="TextBox 8"/>
          <p:cNvSpPr txBox="1"/>
          <p:nvPr/>
        </p:nvSpPr>
        <p:spPr>
          <a:xfrm>
            <a:off x="306860" y="572531"/>
            <a:ext cx="692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데이터  </a:t>
            </a:r>
          </a:p>
        </p:txBody>
      </p:sp>
      <p:sp>
        <p:nvSpPr>
          <p:cNvPr id="14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7494264" y="6539057"/>
            <a:ext cx="2228850" cy="365125"/>
          </a:xfrm>
        </p:spPr>
        <p:txBody>
          <a:bodyPr/>
          <a:lstStyle/>
          <a:p>
            <a:r>
              <a:rPr lang="en-US" altLang="ko-KR" sz="1000"/>
              <a:t>PASE </a:t>
            </a:r>
            <a:fld id="{59ABC602-7691-453F-BEE9-37511203FF72}" type="slidenum">
              <a:rPr lang="ko-KR" altLang="en-US" sz="1000"/>
              <a:t>3</a:t>
            </a:fld>
            <a:endParaRPr lang="ko-KR" altLang="en-US" sz="10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9F3831-3BD4-4EEB-A0EA-E958E978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EB53DB0-F5A8-40B8-9537-645047D44D30}"/>
              </a:ext>
            </a:extLst>
          </p:cNvPr>
          <p:cNvSpPr txBox="1"/>
          <p:nvPr/>
        </p:nvSpPr>
        <p:spPr>
          <a:xfrm>
            <a:off x="724841" y="2112077"/>
            <a:ext cx="422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 착용 이미지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 data : 503</a:t>
            </a: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 : 66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300271-230B-4F0F-A51A-AF83DB6C00F2}"/>
              </a:ext>
            </a:extLst>
          </p:cNvPr>
          <p:cNvSpPr txBox="1"/>
          <p:nvPr/>
        </p:nvSpPr>
        <p:spPr>
          <a:xfrm>
            <a:off x="5535516" y="2110224"/>
            <a:ext cx="3427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 미착용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 data : 503</a:t>
            </a:r>
          </a:p>
          <a:p>
            <a:pPr marL="800100" lvl="1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 : 71</a:t>
            </a:r>
          </a:p>
          <a:p>
            <a:pPr lvl="1">
              <a:buClr>
                <a:srgbClr val="00A1E0"/>
              </a:buClr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62B5556-F41D-4E1C-8185-14E329DF01BF}"/>
              </a:ext>
            </a:extLst>
          </p:cNvPr>
          <p:cNvGrpSpPr/>
          <p:nvPr/>
        </p:nvGrpSpPr>
        <p:grpSpPr>
          <a:xfrm>
            <a:off x="1110014" y="3607266"/>
            <a:ext cx="3445207" cy="2231370"/>
            <a:chOff x="724122" y="3020256"/>
            <a:chExt cx="5438999" cy="3855936"/>
          </a:xfrm>
        </p:grpSpPr>
        <p:pic>
          <p:nvPicPr>
            <p:cNvPr id="4" name="그림 3" descr="창문, 의류이(가) 표시된 사진&#10;&#10;자동 생성된 설명">
              <a:extLst>
                <a:ext uri="{FF2B5EF4-FFF2-40B4-BE49-F238E27FC236}">
                  <a16:creationId xmlns:a16="http://schemas.microsoft.com/office/drawing/2014/main" id="{80C66902-6F9A-4E00-8E22-490700FF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2" y="3025342"/>
              <a:ext cx="1086747" cy="1930511"/>
            </a:xfrm>
            <a:prstGeom prst="rect">
              <a:avLst/>
            </a:prstGeom>
          </p:spPr>
        </p:pic>
        <p:pic>
          <p:nvPicPr>
            <p:cNvPr id="10" name="그림 9" descr="사람이(가) 표시된 사진&#10;&#10;자동 생성된 설명">
              <a:extLst>
                <a:ext uri="{FF2B5EF4-FFF2-40B4-BE49-F238E27FC236}">
                  <a16:creationId xmlns:a16="http://schemas.microsoft.com/office/drawing/2014/main" id="{A5F960C8-3A4C-4BB8-88CF-1F3D8666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33" y="3020257"/>
              <a:ext cx="1086747" cy="193051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AD92D39-C1A1-437B-9AA4-A080F4886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880" y="3020257"/>
              <a:ext cx="1086747" cy="193051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2969B64-0C2A-43F1-A8A4-85457D7A7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627" y="3020256"/>
              <a:ext cx="1086747" cy="1930511"/>
            </a:xfrm>
            <a:prstGeom prst="rect">
              <a:avLst/>
            </a:prstGeom>
          </p:spPr>
        </p:pic>
        <p:pic>
          <p:nvPicPr>
            <p:cNvPr id="20" name="그림 19" descr="사람, 창문, 보는이(가) 표시된 사진&#10;&#10;자동 생성된 설명">
              <a:extLst>
                <a:ext uri="{FF2B5EF4-FFF2-40B4-BE49-F238E27FC236}">
                  <a16:creationId xmlns:a16="http://schemas.microsoft.com/office/drawing/2014/main" id="{0E04A477-4B5F-4E59-93F2-0C0CA61C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374" y="3020256"/>
              <a:ext cx="1086747" cy="1930511"/>
            </a:xfrm>
            <a:prstGeom prst="rect">
              <a:avLst/>
            </a:prstGeom>
          </p:spPr>
        </p:pic>
        <p:pic>
          <p:nvPicPr>
            <p:cNvPr id="24" name="그림 23" descr="사람, 의류, 벽, 여자이(가) 표시된 사진&#10;&#10;자동 생성된 설명">
              <a:extLst>
                <a:ext uri="{FF2B5EF4-FFF2-40B4-BE49-F238E27FC236}">
                  <a16:creationId xmlns:a16="http://schemas.microsoft.com/office/drawing/2014/main" id="{A70AB4F5-2886-436E-BA28-00CC01DE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22" y="4950767"/>
              <a:ext cx="1086746" cy="1925425"/>
            </a:xfrm>
            <a:prstGeom prst="rect">
              <a:avLst/>
            </a:prstGeom>
          </p:spPr>
        </p:pic>
        <p:pic>
          <p:nvPicPr>
            <p:cNvPr id="26" name="그림 25" descr="사람, 실외, 휴대폰이(가) 표시된 사진&#10;&#10;자동 생성된 설명">
              <a:extLst>
                <a:ext uri="{FF2B5EF4-FFF2-40B4-BE49-F238E27FC236}">
                  <a16:creationId xmlns:a16="http://schemas.microsoft.com/office/drawing/2014/main" id="{768AF0BD-93E6-4887-BBBE-CA79E9BDE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4" r="26090"/>
            <a:stretch/>
          </p:blipFill>
          <p:spPr>
            <a:xfrm>
              <a:off x="1821398" y="4950767"/>
              <a:ext cx="1086746" cy="1925425"/>
            </a:xfrm>
            <a:prstGeom prst="rect">
              <a:avLst/>
            </a:prstGeom>
          </p:spPr>
        </p:pic>
        <p:pic>
          <p:nvPicPr>
            <p:cNvPr id="30" name="그림 29" descr="사람, 착용, 모자이(가) 표시된 사진&#10;&#10;자동 생성된 설명">
              <a:extLst>
                <a:ext uri="{FF2B5EF4-FFF2-40B4-BE49-F238E27FC236}">
                  <a16:creationId xmlns:a16="http://schemas.microsoft.com/office/drawing/2014/main" id="{7A55819C-7CE2-441E-A31F-A5F77BA4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953" y="4944493"/>
              <a:ext cx="1076331" cy="1925424"/>
            </a:xfrm>
            <a:prstGeom prst="rect">
              <a:avLst/>
            </a:prstGeom>
          </p:spPr>
        </p:pic>
        <p:pic>
          <p:nvPicPr>
            <p:cNvPr id="36" name="그림 35" descr="사람, 착용, 벽, 모자이(가) 표시된 사진&#10;&#10;자동 생성된 설명">
              <a:extLst>
                <a:ext uri="{FF2B5EF4-FFF2-40B4-BE49-F238E27FC236}">
                  <a16:creationId xmlns:a16="http://schemas.microsoft.com/office/drawing/2014/main" id="{A63154FC-DB52-43A4-BB3E-D021A93D2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626" y="4942379"/>
              <a:ext cx="1089305" cy="1925424"/>
            </a:xfrm>
            <a:prstGeom prst="rect">
              <a:avLst/>
            </a:prstGeom>
          </p:spPr>
        </p:pic>
        <p:pic>
          <p:nvPicPr>
            <p:cNvPr id="38" name="그림 37" descr="사람, 남자이(가) 표시된 사진&#10;&#10;자동 생성된 설명">
              <a:extLst>
                <a:ext uri="{FF2B5EF4-FFF2-40B4-BE49-F238E27FC236}">
                  <a16:creationId xmlns:a16="http://schemas.microsoft.com/office/drawing/2014/main" id="{321408D4-6C48-45BA-90BE-FB6D61051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031" y="4942379"/>
              <a:ext cx="1071433" cy="1933813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564A403-2B6F-4DA2-AB9F-17D2FB774C7E}"/>
              </a:ext>
            </a:extLst>
          </p:cNvPr>
          <p:cNvGrpSpPr/>
          <p:nvPr/>
        </p:nvGrpSpPr>
        <p:grpSpPr>
          <a:xfrm>
            <a:off x="5350781" y="3469987"/>
            <a:ext cx="3540873" cy="2371930"/>
            <a:chOff x="5350781" y="3469987"/>
            <a:chExt cx="3540873" cy="2371930"/>
          </a:xfrm>
        </p:grpSpPr>
        <p:pic>
          <p:nvPicPr>
            <p:cNvPr id="41" name="그림 40" descr="의류이(가) 표시된 사진&#10;&#10;자동 생성된 설명">
              <a:extLst>
                <a:ext uri="{FF2B5EF4-FFF2-40B4-BE49-F238E27FC236}">
                  <a16:creationId xmlns:a16="http://schemas.microsoft.com/office/drawing/2014/main" id="{75E6C0FC-AF14-4809-B5F1-2E5D056F8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81" y="4727366"/>
              <a:ext cx="686755" cy="1114212"/>
            </a:xfrm>
            <a:prstGeom prst="rect">
              <a:avLst/>
            </a:prstGeom>
          </p:spPr>
        </p:pic>
        <p:pic>
          <p:nvPicPr>
            <p:cNvPr id="45" name="그림 44" descr="사람, 나무, 실외, 미소이(가) 표시된 사진&#10;&#10;자동 생성된 설명">
              <a:extLst>
                <a:ext uri="{FF2B5EF4-FFF2-40B4-BE49-F238E27FC236}">
                  <a16:creationId xmlns:a16="http://schemas.microsoft.com/office/drawing/2014/main" id="{56ACBF22-54C0-41C7-AEA4-CC62197B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019" y="4727366"/>
              <a:ext cx="694890" cy="1114212"/>
            </a:xfrm>
            <a:prstGeom prst="rect">
              <a:avLst/>
            </a:prstGeom>
          </p:spPr>
        </p:pic>
        <p:pic>
          <p:nvPicPr>
            <p:cNvPr id="47" name="그림 46" descr="사람, 가장이(가) 표시된 사진&#10;&#10;자동 생성된 설명">
              <a:extLst>
                <a:ext uri="{FF2B5EF4-FFF2-40B4-BE49-F238E27FC236}">
                  <a16:creationId xmlns:a16="http://schemas.microsoft.com/office/drawing/2014/main" id="{869EDA94-8F19-4928-9CBB-A3FE5F1D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754" y="4727705"/>
              <a:ext cx="685733" cy="1114212"/>
            </a:xfrm>
            <a:prstGeom prst="rect">
              <a:avLst/>
            </a:prstGeom>
          </p:spPr>
        </p:pic>
        <p:pic>
          <p:nvPicPr>
            <p:cNvPr id="49" name="그림 48" descr="사람, 미소, 젊은, 가장이(가) 표시된 사진&#10;&#10;자동 생성된 설명">
              <a:extLst>
                <a:ext uri="{FF2B5EF4-FFF2-40B4-BE49-F238E27FC236}">
                  <a16:creationId xmlns:a16="http://schemas.microsoft.com/office/drawing/2014/main" id="{A8D9C7DB-CA30-4EDC-B870-142218A0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956" y="4727705"/>
              <a:ext cx="680798" cy="1114212"/>
            </a:xfrm>
            <a:prstGeom prst="rect">
              <a:avLst/>
            </a:prstGeom>
          </p:spPr>
        </p:pic>
        <p:pic>
          <p:nvPicPr>
            <p:cNvPr id="51" name="그림 50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5A6457D7-9533-402B-800D-8D08B31E5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759" y="4727705"/>
              <a:ext cx="681331" cy="1114212"/>
            </a:xfrm>
            <a:prstGeom prst="rect">
              <a:avLst/>
            </a:prstGeom>
          </p:spPr>
        </p:pic>
        <p:pic>
          <p:nvPicPr>
            <p:cNvPr id="53" name="그림 52" descr="사람이(가) 표시된 사진&#10;&#10;자동 생성된 설명">
              <a:extLst>
                <a:ext uri="{FF2B5EF4-FFF2-40B4-BE49-F238E27FC236}">
                  <a16:creationId xmlns:a16="http://schemas.microsoft.com/office/drawing/2014/main" id="{D2EF372F-D460-411C-8A32-B52AF2B9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807" y="3481345"/>
              <a:ext cx="701426" cy="1246021"/>
            </a:xfrm>
            <a:prstGeom prst="rect">
              <a:avLst/>
            </a:prstGeom>
          </p:spPr>
        </p:pic>
        <p:pic>
          <p:nvPicPr>
            <p:cNvPr id="55" name="그림 54" descr="창문, 실내, 사람, 블라인드이(가) 표시된 사진&#10;&#10;자동 생성된 설명">
              <a:extLst>
                <a:ext uri="{FF2B5EF4-FFF2-40B4-BE49-F238E27FC236}">
                  <a16:creationId xmlns:a16="http://schemas.microsoft.com/office/drawing/2014/main" id="{6772DA8A-9F25-48E7-B7A3-853F79E11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527" y="3469987"/>
              <a:ext cx="692269" cy="1229756"/>
            </a:xfrm>
            <a:prstGeom prst="rect">
              <a:avLst/>
            </a:prstGeom>
          </p:spPr>
        </p:pic>
        <p:pic>
          <p:nvPicPr>
            <p:cNvPr id="57" name="그림 56" descr="사람, 실내, 벽, 창문이(가) 표시된 사진&#10;&#10;자동 생성된 설명">
              <a:extLst>
                <a:ext uri="{FF2B5EF4-FFF2-40B4-BE49-F238E27FC236}">
                  <a16:creationId xmlns:a16="http://schemas.microsoft.com/office/drawing/2014/main" id="{A80238C8-2443-4174-8901-9C530F8CF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345" y="3479313"/>
              <a:ext cx="694890" cy="1234411"/>
            </a:xfrm>
            <a:prstGeom prst="rect">
              <a:avLst/>
            </a:prstGeom>
          </p:spPr>
        </p:pic>
        <p:pic>
          <p:nvPicPr>
            <p:cNvPr id="59" name="그림 58" descr="벽, 사람, 실내이(가) 표시된 사진&#10;&#10;자동 생성된 설명">
              <a:extLst>
                <a:ext uri="{FF2B5EF4-FFF2-40B4-BE49-F238E27FC236}">
                  <a16:creationId xmlns:a16="http://schemas.microsoft.com/office/drawing/2014/main" id="{FD46DEE0-4872-4A85-8A7C-88C8037B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063" y="3478854"/>
              <a:ext cx="699127" cy="124193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A6EA18A-27DD-4F70-BF0C-CF3E4709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764" y="3486381"/>
              <a:ext cx="694890" cy="1234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41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89773" y="2"/>
            <a:ext cx="864974" cy="1145059"/>
          </a:xfrm>
          <a:prstGeom prst="rect">
            <a:avLst/>
          </a:prstGeom>
          <a:solidFill>
            <a:srgbClr val="9E9FA1"/>
          </a:solidFill>
          <a:ln>
            <a:solidFill>
              <a:srgbClr val="9E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8" name="직사각형 7"/>
          <p:cNvSpPr/>
          <p:nvPr/>
        </p:nvSpPr>
        <p:spPr>
          <a:xfrm flipV="1">
            <a:off x="327581" y="1155019"/>
            <a:ext cx="8126168" cy="25807"/>
          </a:xfrm>
          <a:prstGeom prst="rect">
            <a:avLst/>
          </a:prstGeom>
          <a:solidFill>
            <a:srgbClr val="00A1E0"/>
          </a:solidFill>
          <a:ln>
            <a:solidFill>
              <a:srgbClr val="00A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9" name="TextBox 8"/>
          <p:cNvSpPr txBox="1"/>
          <p:nvPr/>
        </p:nvSpPr>
        <p:spPr>
          <a:xfrm>
            <a:off x="306860" y="572531"/>
            <a:ext cx="692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결과 </a:t>
            </a:r>
          </a:p>
        </p:txBody>
      </p:sp>
      <p:sp>
        <p:nvSpPr>
          <p:cNvPr id="14" name="슬라이드 번호 개체 틀 12"/>
          <p:cNvSpPr>
            <a:spLocks noGrp="1"/>
          </p:cNvSpPr>
          <p:nvPr>
            <p:ph type="sldNum" sz="quarter" idx="12"/>
          </p:nvPr>
        </p:nvSpPr>
        <p:spPr>
          <a:xfrm>
            <a:off x="7494264" y="6539057"/>
            <a:ext cx="2228850" cy="365125"/>
          </a:xfrm>
        </p:spPr>
        <p:txBody>
          <a:bodyPr/>
          <a:lstStyle/>
          <a:p>
            <a:r>
              <a:rPr lang="en-US" altLang="ko-KR" sz="1000"/>
              <a:t>PASE </a:t>
            </a:r>
            <a:fld id="{59ABC602-7691-453F-BEE9-37511203FF72}" type="slidenum">
              <a:rPr lang="ko-KR" altLang="en-US" sz="1000"/>
              <a:t>4</a:t>
            </a:fld>
            <a:endParaRPr lang="ko-KR" altLang="en-US" sz="10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9F3831-3BD4-4EEB-A0EA-E958E978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80" y="300089"/>
            <a:ext cx="753760" cy="7596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EB53DB0-F5A8-40B8-9537-645047D44D30}"/>
              </a:ext>
            </a:extLst>
          </p:cNvPr>
          <p:cNvSpPr txBox="1"/>
          <p:nvPr/>
        </p:nvSpPr>
        <p:spPr>
          <a:xfrm>
            <a:off x="480695" y="1677008"/>
            <a:ext cx="4228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BF70C8-477A-45D4-805C-E012B9333FA9}"/>
              </a:ext>
            </a:extLst>
          </p:cNvPr>
          <p:cNvSpPr txBox="1"/>
          <p:nvPr/>
        </p:nvSpPr>
        <p:spPr>
          <a:xfrm>
            <a:off x="480695" y="1243312"/>
            <a:ext cx="3385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Best Val Acc : 0.934307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82EA0F-9DDD-4620-A7FA-91A54960248C}"/>
              </a:ext>
            </a:extLst>
          </p:cNvPr>
          <p:cNvSpPr txBox="1"/>
          <p:nvPr/>
        </p:nvSpPr>
        <p:spPr>
          <a:xfrm>
            <a:off x="4643540" y="1230911"/>
            <a:ext cx="2357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A1E0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결과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1FE0277-E56B-4A0F-9166-3789DAD3CA24}"/>
              </a:ext>
            </a:extLst>
          </p:cNvPr>
          <p:cNvGrpSpPr/>
          <p:nvPr/>
        </p:nvGrpSpPr>
        <p:grpSpPr>
          <a:xfrm>
            <a:off x="5066520" y="1815490"/>
            <a:ext cx="1161434" cy="4906129"/>
            <a:chOff x="5325344" y="2446502"/>
            <a:chExt cx="1676190" cy="708056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49E0901-D213-4A30-BAC9-28EAA8B98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5344" y="2446502"/>
              <a:ext cx="1676190" cy="119365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E6CFC42-6486-497E-804A-F253805B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8677" y="3640153"/>
              <a:ext cx="1409524" cy="119365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1489207F-480F-4C42-ABD5-F05FA990D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5344" y="4818143"/>
              <a:ext cx="1676190" cy="119365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5653C4AA-D21C-4FB7-AABA-CA94A917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5344" y="6011794"/>
              <a:ext cx="1676190" cy="1193651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DEB1029-65AC-4E27-8BE6-71FFFF248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8677" y="7189154"/>
              <a:ext cx="1409524" cy="1193651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C59F0AC-0A06-4583-AE6B-5DEB5CCB0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25344" y="8333411"/>
              <a:ext cx="1676190" cy="119365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8930E55-AEED-4EE8-9149-BDA150DAF3B4}"/>
              </a:ext>
            </a:extLst>
          </p:cNvPr>
          <p:cNvSpPr txBox="1"/>
          <p:nvPr/>
        </p:nvSpPr>
        <p:spPr>
          <a:xfrm>
            <a:off x="937772" y="2229031"/>
            <a:ext cx="183155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effectLst/>
              </a:rPr>
              <a:t>Epoch 12/24</a:t>
            </a:r>
          </a:p>
          <a:p>
            <a:r>
              <a:rPr lang="en-US" altLang="ko-KR" sz="1000" dirty="0">
                <a:effectLst/>
              </a:rPr>
              <a:t>----------</a:t>
            </a:r>
          </a:p>
          <a:p>
            <a:r>
              <a:rPr lang="en-US" altLang="ko-KR" sz="1000" dirty="0">
                <a:effectLst/>
              </a:rPr>
              <a:t>train Loss: 0.2716 Acc: 0.8817</a:t>
            </a:r>
          </a:p>
          <a:p>
            <a:r>
              <a:rPr lang="en-US" altLang="ko-KR" sz="1000" dirty="0" err="1">
                <a:effectLst/>
              </a:rPr>
              <a:t>val</a:t>
            </a:r>
            <a:r>
              <a:rPr lang="en-US" altLang="ko-KR" sz="1000" dirty="0">
                <a:effectLst/>
              </a:rPr>
              <a:t> Loss: 0.2619 Acc: 0.8759</a:t>
            </a:r>
          </a:p>
          <a:p>
            <a:endParaRPr lang="en-US" altLang="ko-KR" sz="1000" dirty="0">
              <a:effectLst/>
            </a:endParaRPr>
          </a:p>
          <a:p>
            <a:r>
              <a:rPr lang="en-US" altLang="ko-KR" sz="1000" dirty="0">
                <a:effectLst/>
              </a:rPr>
              <a:t>Epoch 13/24</a:t>
            </a:r>
          </a:p>
          <a:p>
            <a:r>
              <a:rPr lang="en-US" altLang="ko-KR" sz="1000" dirty="0">
                <a:effectLst/>
              </a:rPr>
              <a:t>----------</a:t>
            </a:r>
          </a:p>
          <a:p>
            <a:r>
              <a:rPr lang="en-US" altLang="ko-KR" sz="1000" dirty="0">
                <a:effectLst/>
              </a:rPr>
              <a:t>train Loss: 0.2898 Acc: 0.8797</a:t>
            </a:r>
          </a:p>
          <a:p>
            <a:r>
              <a:rPr lang="en-US" altLang="ko-KR" sz="1000" dirty="0" err="1">
                <a:effectLst/>
              </a:rPr>
              <a:t>val</a:t>
            </a:r>
            <a:r>
              <a:rPr lang="en-US" altLang="ko-KR" sz="1000" dirty="0">
                <a:effectLst/>
              </a:rPr>
              <a:t> Loss: 0.3075 Acc: 0.8686</a:t>
            </a:r>
          </a:p>
          <a:p>
            <a:endParaRPr lang="en-US" altLang="ko-KR" sz="1000" dirty="0">
              <a:effectLst/>
            </a:endParaRPr>
          </a:p>
          <a:p>
            <a:r>
              <a:rPr lang="en-US" altLang="ko-KR" sz="1000" dirty="0">
                <a:effectLst/>
              </a:rPr>
              <a:t>Epoch 14/24</a:t>
            </a:r>
          </a:p>
          <a:p>
            <a:r>
              <a:rPr lang="en-US" altLang="ko-KR" sz="1000" dirty="0">
                <a:effectLst/>
              </a:rPr>
              <a:t>----------</a:t>
            </a:r>
          </a:p>
          <a:p>
            <a:r>
              <a:rPr lang="en-US" altLang="ko-KR" sz="1000" dirty="0">
                <a:effectLst/>
              </a:rPr>
              <a:t>train Loss: 0.2963 Acc: 0.8698</a:t>
            </a:r>
          </a:p>
          <a:p>
            <a:r>
              <a:rPr lang="en-US" altLang="ko-KR" sz="1000" dirty="0" err="1">
                <a:effectLst/>
              </a:rPr>
              <a:t>val</a:t>
            </a:r>
            <a:r>
              <a:rPr lang="en-US" altLang="ko-KR" sz="1000" dirty="0">
                <a:effectLst/>
              </a:rPr>
              <a:t> Loss: 0.2465 Acc: 0.8759</a:t>
            </a:r>
          </a:p>
          <a:p>
            <a:endParaRPr lang="en-US" altLang="ko-KR" sz="1000" dirty="0">
              <a:effectLst/>
            </a:endParaRPr>
          </a:p>
          <a:p>
            <a:r>
              <a:rPr lang="en-US" altLang="ko-KR" sz="1000" dirty="0">
                <a:effectLst/>
              </a:rPr>
              <a:t>Epoch 15/24</a:t>
            </a:r>
          </a:p>
          <a:p>
            <a:r>
              <a:rPr lang="en-US" altLang="ko-KR" sz="1000" dirty="0">
                <a:effectLst/>
              </a:rPr>
              <a:t>----------</a:t>
            </a:r>
          </a:p>
          <a:p>
            <a:r>
              <a:rPr lang="en-US" altLang="ko-KR" sz="1000" dirty="0">
                <a:effectLst/>
              </a:rPr>
              <a:t>train Loss: 0.2742 Acc: 0.8797</a:t>
            </a:r>
          </a:p>
          <a:p>
            <a:r>
              <a:rPr lang="en-US" altLang="ko-KR" sz="1000" dirty="0" err="1">
                <a:effectLst/>
              </a:rPr>
              <a:t>val</a:t>
            </a:r>
            <a:r>
              <a:rPr lang="en-US" altLang="ko-KR" sz="1000" dirty="0">
                <a:effectLst/>
              </a:rPr>
              <a:t> Loss: 0.2145 Acc: 0.8905</a:t>
            </a:r>
          </a:p>
          <a:p>
            <a:endParaRPr lang="en-US" altLang="ko-KR" sz="1000" dirty="0">
              <a:effectLst/>
            </a:endParaRPr>
          </a:p>
          <a:p>
            <a:r>
              <a:rPr lang="en-US" altLang="ko-KR" sz="1000" dirty="0">
                <a:solidFill>
                  <a:srgbClr val="00A1E0"/>
                </a:solidFill>
                <a:effectLst/>
              </a:rPr>
              <a:t>Epoch 16/24</a:t>
            </a:r>
          </a:p>
          <a:p>
            <a:r>
              <a:rPr lang="en-US" altLang="ko-KR" sz="1000" dirty="0">
                <a:solidFill>
                  <a:srgbClr val="00A1E0"/>
                </a:solidFill>
                <a:effectLst/>
              </a:rPr>
              <a:t>----------</a:t>
            </a:r>
          </a:p>
          <a:p>
            <a:r>
              <a:rPr lang="en-US" altLang="ko-KR" sz="1000" dirty="0">
                <a:solidFill>
                  <a:srgbClr val="00A1E0"/>
                </a:solidFill>
                <a:effectLst/>
              </a:rPr>
              <a:t>train Loss: 0.2906 Acc: 0.8718</a:t>
            </a:r>
          </a:p>
          <a:p>
            <a:r>
              <a:rPr lang="en-US" altLang="ko-KR" sz="1000" dirty="0" err="1">
                <a:solidFill>
                  <a:srgbClr val="00A1E0"/>
                </a:solidFill>
                <a:effectLst/>
              </a:rPr>
              <a:t>val</a:t>
            </a:r>
            <a:r>
              <a:rPr lang="en-US" altLang="ko-KR" sz="1000" dirty="0">
                <a:solidFill>
                  <a:srgbClr val="00A1E0"/>
                </a:solidFill>
                <a:effectLst/>
              </a:rPr>
              <a:t> Loss: 0.1387 Acc: 0.9343</a:t>
            </a:r>
            <a:br>
              <a:rPr lang="en-US" altLang="ko-KR" sz="1000" dirty="0">
                <a:solidFill>
                  <a:srgbClr val="00A1E0"/>
                </a:solidFill>
                <a:effectLst/>
              </a:rPr>
            </a:br>
            <a:endParaRPr lang="ko-KR" altLang="en-US" sz="1000" dirty="0">
              <a:solidFill>
                <a:srgbClr val="00A1E0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40FDF9C-EEEE-4322-A34A-391D03E040FD}"/>
              </a:ext>
            </a:extLst>
          </p:cNvPr>
          <p:cNvGrpSpPr/>
          <p:nvPr/>
        </p:nvGrpSpPr>
        <p:grpSpPr>
          <a:xfrm>
            <a:off x="6359558" y="1815490"/>
            <a:ext cx="1192008" cy="4906129"/>
            <a:chOff x="6535620" y="833756"/>
            <a:chExt cx="1676190" cy="6898952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73C3B9B-F693-412D-B234-BA912D0D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35620" y="6539057"/>
              <a:ext cx="1676190" cy="1193651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63E3A68-F3FA-487B-BD46-93421DAB1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35620" y="5350712"/>
              <a:ext cx="1676190" cy="119365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08AB62A-8855-47AA-B758-BE281B9D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68953" y="4268731"/>
              <a:ext cx="1409524" cy="1193651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9419A0AF-B0DA-4C2D-B701-9F899D31D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68953" y="3092234"/>
              <a:ext cx="1409524" cy="1193651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F06F1B7-358B-4154-B84A-A33B42AAF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35620" y="1998405"/>
              <a:ext cx="1676190" cy="1193651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4322740A-39C3-426B-8F8E-1BE52E44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35620" y="833756"/>
              <a:ext cx="1676190" cy="1193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96319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162</Words>
  <Application>Microsoft Office PowerPoint</Application>
  <PresentationFormat>A4 용지(210x297mm)</PresentationFormat>
  <Paragraphs>49</Paragraphs>
  <Slides>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나눔고딕</vt:lpstr>
      <vt:lpstr>맑은 고딕</vt:lpstr>
      <vt:lpstr>Arial</vt:lpstr>
      <vt:lpstr>Calibri</vt:lpstr>
      <vt:lpstr>Calibri Light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Jhung JoonYoung</dc:creator>
  <cp:lastModifiedBy>정준영</cp:lastModifiedBy>
  <cp:revision>1</cp:revision>
  <dcterms:created xsi:type="dcterms:W3CDTF">2020-02-12T09:01:29Z</dcterms:created>
  <dcterms:modified xsi:type="dcterms:W3CDTF">2021-06-02T12:57:29Z</dcterms:modified>
</cp:coreProperties>
</file>